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6" r:id="rId2"/>
    <p:sldMasterId id="2147483699" r:id="rId3"/>
    <p:sldMasterId id="2147483711" r:id="rId4"/>
    <p:sldMasterId id="2147483723" r:id="rId5"/>
    <p:sldMasterId id="2147483735" r:id="rId6"/>
    <p:sldMasterId id="2147483747" r:id="rId7"/>
    <p:sldMasterId id="2147483759" r:id="rId8"/>
    <p:sldMasterId id="2147483771" r:id="rId9"/>
    <p:sldMasterId id="2147483783" r:id="rId10"/>
    <p:sldMasterId id="2147483795" r:id="rId11"/>
    <p:sldMasterId id="2147483807" r:id="rId12"/>
  </p:sldMasterIdLst>
  <p:sldIdLst>
    <p:sldId id="260" r:id="rId13"/>
    <p:sldId id="265" r:id="rId14"/>
    <p:sldId id="281" r:id="rId15"/>
    <p:sldId id="284" r:id="rId16"/>
    <p:sldId id="273" r:id="rId17"/>
    <p:sldId id="274" r:id="rId18"/>
    <p:sldId id="279" r:id="rId19"/>
    <p:sldId id="282" r:id="rId20"/>
    <p:sldId id="280" r:id="rId21"/>
    <p:sldId id="283" r:id="rId22"/>
    <p:sldId id="275" r:id="rId23"/>
    <p:sldId id="276" r:id="rId24"/>
    <p:sldId id="277" r:id="rId25"/>
    <p:sldId id="278" r:id="rId26"/>
    <p:sldId id="264" r:id="rId27"/>
    <p:sldId id="266" r:id="rId28"/>
    <p:sldId id="267" r:id="rId29"/>
    <p:sldId id="269" r:id="rId30"/>
    <p:sldId id="27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19" autoAdjust="0"/>
    <p:restoredTop sz="94660"/>
  </p:normalViewPr>
  <p:slideViewPr>
    <p:cSldViewPr snapToGrid="0">
      <p:cViewPr varScale="1">
        <p:scale>
          <a:sx n="76" d="100"/>
          <a:sy n="76" d="100"/>
        </p:scale>
        <p:origin x="132" y="15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549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609562" y="1604841"/>
            <a:ext cx="10727859" cy="1897135"/>
          </a:xfrm>
          <a:prstGeom prst="rect">
            <a:avLst/>
          </a:prstGeom>
        </p:spPr>
        <p:txBody>
          <a:bodyPr wrap="none" lIns="0" tIns="0" rIns="0" bIns="0"/>
          <a:lstStyle/>
          <a:p>
            <a:endParaRPr/>
          </a:p>
        </p:txBody>
      </p:sp>
      <p:sp>
        <p:nvSpPr>
          <p:cNvPr id="28" name="PlaceHolder 3"/>
          <p:cNvSpPr>
            <a:spLocks noGrp="1"/>
          </p:cNvSpPr>
          <p:nvPr>
            <p:ph type="body"/>
          </p:nvPr>
        </p:nvSpPr>
        <p:spPr>
          <a:xfrm>
            <a:off x="609562" y="3682251"/>
            <a:ext cx="10727859" cy="1897135"/>
          </a:xfrm>
          <a:prstGeom prst="rect">
            <a:avLst/>
          </a:prstGeom>
        </p:spPr>
        <p:txBody>
          <a:bodyPr wrap="none" lIns="0" tIns="0" rIns="0" bIns="0"/>
          <a:lstStyle/>
          <a:p>
            <a:endParaRPr/>
          </a:p>
        </p:txBody>
      </p:sp>
    </p:spTree>
    <p:extLst>
      <p:ext uri="{BB962C8B-B14F-4D97-AF65-F5344CB8AC3E}">
        <p14:creationId xmlns:p14="http://schemas.microsoft.com/office/powerpoint/2010/main" val="350035978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989739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473964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06789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606549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27742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653348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31524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9930083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64365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692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30"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31"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32" name="PlaceHolder 4"/>
          <p:cNvSpPr>
            <a:spLocks noGrp="1"/>
          </p:cNvSpPr>
          <p:nvPr>
            <p:ph type="body"/>
          </p:nvPr>
        </p:nvSpPr>
        <p:spPr>
          <a:xfrm>
            <a:off x="6106507" y="3682251"/>
            <a:ext cx="5234833" cy="1897135"/>
          </a:xfrm>
          <a:prstGeom prst="rect">
            <a:avLst/>
          </a:prstGeom>
        </p:spPr>
        <p:txBody>
          <a:bodyPr wrap="none" lIns="0" tIns="0" rIns="0" bIns="0"/>
          <a:lstStyle/>
          <a:p>
            <a:endParaRPr/>
          </a:p>
        </p:txBody>
      </p:sp>
      <p:sp>
        <p:nvSpPr>
          <p:cNvPr id="33" name="PlaceHolder 5"/>
          <p:cNvSpPr>
            <a:spLocks noGrp="1"/>
          </p:cNvSpPr>
          <p:nvPr>
            <p:ph type="body"/>
          </p:nvPr>
        </p:nvSpPr>
        <p:spPr>
          <a:xfrm>
            <a:off x="609562" y="368225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391008722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609494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793946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108453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856613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41587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99596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57384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867189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947964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5687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35"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36"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320945136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199479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4142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931381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821006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87449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490405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888381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349406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27927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1911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67436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606719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22033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928021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847173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5882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6" name="PlaceHolder 2"/>
          <p:cNvSpPr>
            <a:spLocks noGrp="1"/>
          </p:cNvSpPr>
          <p:nvPr>
            <p:ph type="subTitle"/>
          </p:nvPr>
        </p:nvSpPr>
        <p:spPr>
          <a:xfrm>
            <a:off x="609562" y="1604841"/>
            <a:ext cx="10727859" cy="3978138"/>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2637807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8" name="PlaceHolder 2"/>
          <p:cNvSpPr>
            <a:spLocks noGrp="1"/>
          </p:cNvSpPr>
          <p:nvPr>
            <p:ph type="body"/>
          </p:nvPr>
        </p:nvSpPr>
        <p:spPr>
          <a:xfrm>
            <a:off x="609562" y="1604841"/>
            <a:ext cx="10727859" cy="3977811"/>
          </a:xfrm>
          <a:prstGeom prst="rect">
            <a:avLst/>
          </a:prstGeom>
        </p:spPr>
        <p:txBody>
          <a:bodyPr wrap="none" lIns="0" tIns="0" rIns="0" bIns="0"/>
          <a:lstStyle/>
          <a:p>
            <a:endParaRPr/>
          </a:p>
        </p:txBody>
      </p:sp>
    </p:spTree>
    <p:extLst>
      <p:ext uri="{BB962C8B-B14F-4D97-AF65-F5344CB8AC3E}">
        <p14:creationId xmlns:p14="http://schemas.microsoft.com/office/powerpoint/2010/main" val="2872184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0" name="PlaceHolder 2"/>
          <p:cNvSpPr>
            <a:spLocks noGrp="1"/>
          </p:cNvSpPr>
          <p:nvPr>
            <p:ph type="body"/>
          </p:nvPr>
        </p:nvSpPr>
        <p:spPr>
          <a:xfrm>
            <a:off x="609562" y="1604841"/>
            <a:ext cx="5234833" cy="3977811"/>
          </a:xfrm>
          <a:prstGeom prst="rect">
            <a:avLst/>
          </a:prstGeom>
        </p:spPr>
        <p:txBody>
          <a:bodyPr wrap="none" lIns="0" tIns="0" rIns="0" bIns="0"/>
          <a:lstStyle/>
          <a:p>
            <a:endParaRPr/>
          </a:p>
        </p:txBody>
      </p:sp>
      <p:sp>
        <p:nvSpPr>
          <p:cNvPr id="11" name="PlaceHolder 3"/>
          <p:cNvSpPr>
            <a:spLocks noGrp="1"/>
          </p:cNvSpPr>
          <p:nvPr>
            <p:ph type="body"/>
          </p:nvPr>
        </p:nvSpPr>
        <p:spPr>
          <a:xfrm>
            <a:off x="6106507" y="1604841"/>
            <a:ext cx="5234833" cy="3977811"/>
          </a:xfrm>
          <a:prstGeom prst="rect">
            <a:avLst/>
          </a:prstGeom>
        </p:spPr>
        <p:txBody>
          <a:bodyPr wrap="none" lIns="0" tIns="0" rIns="0" bIns="0"/>
          <a:lstStyle/>
          <a:p>
            <a:endParaRPr/>
          </a:p>
        </p:txBody>
      </p:sp>
    </p:spTree>
    <p:extLst>
      <p:ext uri="{BB962C8B-B14F-4D97-AF65-F5344CB8AC3E}">
        <p14:creationId xmlns:p14="http://schemas.microsoft.com/office/powerpoint/2010/main" val="3915912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3002471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562" y="273352"/>
            <a:ext cx="10971684" cy="5309300"/>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1824049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5"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16" name="PlaceHolder 3"/>
          <p:cNvSpPr>
            <a:spLocks noGrp="1"/>
          </p:cNvSpPr>
          <p:nvPr>
            <p:ph type="body"/>
          </p:nvPr>
        </p:nvSpPr>
        <p:spPr>
          <a:xfrm>
            <a:off x="609562" y="3682251"/>
            <a:ext cx="5234833" cy="1897135"/>
          </a:xfrm>
          <a:prstGeom prst="rect">
            <a:avLst/>
          </a:prstGeom>
        </p:spPr>
        <p:txBody>
          <a:bodyPr wrap="none" lIns="0" tIns="0" rIns="0" bIns="0"/>
          <a:lstStyle/>
          <a:p>
            <a:endParaRPr/>
          </a:p>
        </p:txBody>
      </p:sp>
      <p:sp>
        <p:nvSpPr>
          <p:cNvPr id="17" name="PlaceHolder 4"/>
          <p:cNvSpPr>
            <a:spLocks noGrp="1"/>
          </p:cNvSpPr>
          <p:nvPr>
            <p:ph type="body"/>
          </p:nvPr>
        </p:nvSpPr>
        <p:spPr>
          <a:xfrm>
            <a:off x="6106507" y="1604841"/>
            <a:ext cx="5234833" cy="3977811"/>
          </a:xfrm>
          <a:prstGeom prst="rect">
            <a:avLst/>
          </a:prstGeom>
        </p:spPr>
        <p:txBody>
          <a:bodyPr wrap="none" lIns="0" tIns="0" rIns="0" bIns="0"/>
          <a:lstStyle/>
          <a:p>
            <a:endParaRPr/>
          </a:p>
        </p:txBody>
      </p:sp>
    </p:spTree>
    <p:extLst>
      <p:ext uri="{BB962C8B-B14F-4D97-AF65-F5344CB8AC3E}">
        <p14:creationId xmlns:p14="http://schemas.microsoft.com/office/powerpoint/2010/main" val="1150976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6" name="PlaceHolder 2"/>
          <p:cNvSpPr>
            <a:spLocks noGrp="1"/>
          </p:cNvSpPr>
          <p:nvPr>
            <p:ph type="subTitle"/>
          </p:nvPr>
        </p:nvSpPr>
        <p:spPr>
          <a:xfrm>
            <a:off x="609562" y="1604841"/>
            <a:ext cx="10727859" cy="3978138"/>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223736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9" name="PlaceHolder 2"/>
          <p:cNvSpPr>
            <a:spLocks noGrp="1"/>
          </p:cNvSpPr>
          <p:nvPr>
            <p:ph type="body"/>
          </p:nvPr>
        </p:nvSpPr>
        <p:spPr>
          <a:xfrm>
            <a:off x="609562" y="1604841"/>
            <a:ext cx="5234833" cy="3977811"/>
          </a:xfrm>
          <a:prstGeom prst="rect">
            <a:avLst/>
          </a:prstGeom>
        </p:spPr>
        <p:txBody>
          <a:bodyPr wrap="none" lIns="0" tIns="0" rIns="0" bIns="0"/>
          <a:lstStyle/>
          <a:p>
            <a:endParaRPr/>
          </a:p>
        </p:txBody>
      </p:sp>
      <p:sp>
        <p:nvSpPr>
          <p:cNvPr id="20"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21" name="PlaceHolder 4"/>
          <p:cNvSpPr>
            <a:spLocks noGrp="1"/>
          </p:cNvSpPr>
          <p:nvPr>
            <p:ph type="body"/>
          </p:nvPr>
        </p:nvSpPr>
        <p:spPr>
          <a:xfrm>
            <a:off x="6106507" y="368225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3880302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23"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24"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25" name="PlaceHolder 4"/>
          <p:cNvSpPr>
            <a:spLocks noGrp="1"/>
          </p:cNvSpPr>
          <p:nvPr>
            <p:ph type="body"/>
          </p:nvPr>
        </p:nvSpPr>
        <p:spPr>
          <a:xfrm>
            <a:off x="609562" y="3682251"/>
            <a:ext cx="10727424" cy="1897135"/>
          </a:xfrm>
          <a:prstGeom prst="rect">
            <a:avLst/>
          </a:prstGeom>
        </p:spPr>
        <p:txBody>
          <a:bodyPr wrap="none" lIns="0" tIns="0" rIns="0" bIns="0"/>
          <a:lstStyle/>
          <a:p>
            <a:endParaRPr/>
          </a:p>
        </p:txBody>
      </p:sp>
    </p:spTree>
    <p:extLst>
      <p:ext uri="{BB962C8B-B14F-4D97-AF65-F5344CB8AC3E}">
        <p14:creationId xmlns:p14="http://schemas.microsoft.com/office/powerpoint/2010/main" val="1529156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609562" y="1604841"/>
            <a:ext cx="10727859" cy="1897135"/>
          </a:xfrm>
          <a:prstGeom prst="rect">
            <a:avLst/>
          </a:prstGeom>
        </p:spPr>
        <p:txBody>
          <a:bodyPr wrap="none" lIns="0" tIns="0" rIns="0" bIns="0"/>
          <a:lstStyle/>
          <a:p>
            <a:endParaRPr/>
          </a:p>
        </p:txBody>
      </p:sp>
      <p:sp>
        <p:nvSpPr>
          <p:cNvPr id="28" name="PlaceHolder 3"/>
          <p:cNvSpPr>
            <a:spLocks noGrp="1"/>
          </p:cNvSpPr>
          <p:nvPr>
            <p:ph type="body"/>
          </p:nvPr>
        </p:nvSpPr>
        <p:spPr>
          <a:xfrm>
            <a:off x="609562" y="3682251"/>
            <a:ext cx="10727859" cy="1897135"/>
          </a:xfrm>
          <a:prstGeom prst="rect">
            <a:avLst/>
          </a:prstGeom>
        </p:spPr>
        <p:txBody>
          <a:bodyPr wrap="none" lIns="0" tIns="0" rIns="0" bIns="0"/>
          <a:lstStyle/>
          <a:p>
            <a:endParaRPr/>
          </a:p>
        </p:txBody>
      </p:sp>
    </p:spTree>
    <p:extLst>
      <p:ext uri="{BB962C8B-B14F-4D97-AF65-F5344CB8AC3E}">
        <p14:creationId xmlns:p14="http://schemas.microsoft.com/office/powerpoint/2010/main" val="31138058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30"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31"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32" name="PlaceHolder 4"/>
          <p:cNvSpPr>
            <a:spLocks noGrp="1"/>
          </p:cNvSpPr>
          <p:nvPr>
            <p:ph type="body"/>
          </p:nvPr>
        </p:nvSpPr>
        <p:spPr>
          <a:xfrm>
            <a:off x="6106507" y="3682251"/>
            <a:ext cx="5234833" cy="1897135"/>
          </a:xfrm>
          <a:prstGeom prst="rect">
            <a:avLst/>
          </a:prstGeom>
        </p:spPr>
        <p:txBody>
          <a:bodyPr wrap="none" lIns="0" tIns="0" rIns="0" bIns="0"/>
          <a:lstStyle/>
          <a:p>
            <a:endParaRPr/>
          </a:p>
        </p:txBody>
      </p:sp>
      <p:sp>
        <p:nvSpPr>
          <p:cNvPr id="33" name="PlaceHolder 5"/>
          <p:cNvSpPr>
            <a:spLocks noGrp="1"/>
          </p:cNvSpPr>
          <p:nvPr>
            <p:ph type="body"/>
          </p:nvPr>
        </p:nvSpPr>
        <p:spPr>
          <a:xfrm>
            <a:off x="609562" y="368225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4590469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35"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36"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32975179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08736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6955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662327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17407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3877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8" name="PlaceHolder 2"/>
          <p:cNvSpPr>
            <a:spLocks noGrp="1"/>
          </p:cNvSpPr>
          <p:nvPr>
            <p:ph type="body"/>
          </p:nvPr>
        </p:nvSpPr>
        <p:spPr>
          <a:xfrm>
            <a:off x="609562" y="1604841"/>
            <a:ext cx="10727859" cy="3977811"/>
          </a:xfrm>
          <a:prstGeom prst="rect">
            <a:avLst/>
          </a:prstGeom>
        </p:spPr>
        <p:txBody>
          <a:bodyPr wrap="none" lIns="0" tIns="0" rIns="0" bIns="0"/>
          <a:lstStyle/>
          <a:p>
            <a:endParaRPr/>
          </a:p>
        </p:txBody>
      </p:sp>
    </p:spTree>
    <p:extLst>
      <p:ext uri="{BB962C8B-B14F-4D97-AF65-F5344CB8AC3E}">
        <p14:creationId xmlns:p14="http://schemas.microsoft.com/office/powerpoint/2010/main" val="12083710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10876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91676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29335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24501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61412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97897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59387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87677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51044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0106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0" name="PlaceHolder 2"/>
          <p:cNvSpPr>
            <a:spLocks noGrp="1"/>
          </p:cNvSpPr>
          <p:nvPr>
            <p:ph type="body"/>
          </p:nvPr>
        </p:nvSpPr>
        <p:spPr>
          <a:xfrm>
            <a:off x="609562" y="1604841"/>
            <a:ext cx="5234833" cy="3977811"/>
          </a:xfrm>
          <a:prstGeom prst="rect">
            <a:avLst/>
          </a:prstGeom>
        </p:spPr>
        <p:txBody>
          <a:bodyPr wrap="none" lIns="0" tIns="0" rIns="0" bIns="0"/>
          <a:lstStyle/>
          <a:p>
            <a:endParaRPr/>
          </a:p>
        </p:txBody>
      </p:sp>
      <p:sp>
        <p:nvSpPr>
          <p:cNvPr id="11" name="PlaceHolder 3"/>
          <p:cNvSpPr>
            <a:spLocks noGrp="1"/>
          </p:cNvSpPr>
          <p:nvPr>
            <p:ph type="body"/>
          </p:nvPr>
        </p:nvSpPr>
        <p:spPr>
          <a:xfrm>
            <a:off x="6106507" y="1604841"/>
            <a:ext cx="5234833" cy="3977811"/>
          </a:xfrm>
          <a:prstGeom prst="rect">
            <a:avLst/>
          </a:prstGeom>
        </p:spPr>
        <p:txBody>
          <a:bodyPr wrap="none" lIns="0" tIns="0" rIns="0" bIns="0"/>
          <a:lstStyle/>
          <a:p>
            <a:endParaRPr/>
          </a:p>
        </p:txBody>
      </p:sp>
    </p:spTree>
    <p:extLst>
      <p:ext uri="{BB962C8B-B14F-4D97-AF65-F5344CB8AC3E}">
        <p14:creationId xmlns:p14="http://schemas.microsoft.com/office/powerpoint/2010/main" val="1014241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86542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02241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45176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16185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37986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05875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06736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24469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35216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73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119400734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66978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92383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3349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215291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038913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85972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52735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12084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9089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969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562" y="273352"/>
            <a:ext cx="10971684" cy="5309300"/>
          </a:xfrm>
          <a:prstGeom prst="rect">
            <a:avLst/>
          </a:prstGeom>
        </p:spPr>
        <p:txBody>
          <a:bodyPr wrap="none" lIns="0" tIns="0" rIns="0" bIns="0" anchor="ctr"/>
          <a:lstStyle/>
          <a:p>
            <a:pPr algn="ctr"/>
            <a:endParaRPr/>
          </a:p>
        </p:txBody>
      </p:sp>
    </p:spTree>
    <p:extLst>
      <p:ext uri="{BB962C8B-B14F-4D97-AF65-F5344CB8AC3E}">
        <p14:creationId xmlns:p14="http://schemas.microsoft.com/office/powerpoint/2010/main" val="20112783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43388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47730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364182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82511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29938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18833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65397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98756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16604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6345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5"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16" name="PlaceHolder 3"/>
          <p:cNvSpPr>
            <a:spLocks noGrp="1"/>
          </p:cNvSpPr>
          <p:nvPr>
            <p:ph type="body"/>
          </p:nvPr>
        </p:nvSpPr>
        <p:spPr>
          <a:xfrm>
            <a:off x="609562" y="3682251"/>
            <a:ext cx="5234833" cy="1897135"/>
          </a:xfrm>
          <a:prstGeom prst="rect">
            <a:avLst/>
          </a:prstGeom>
        </p:spPr>
        <p:txBody>
          <a:bodyPr wrap="none" lIns="0" tIns="0" rIns="0" bIns="0"/>
          <a:lstStyle/>
          <a:p>
            <a:endParaRPr/>
          </a:p>
        </p:txBody>
      </p:sp>
      <p:sp>
        <p:nvSpPr>
          <p:cNvPr id="17" name="PlaceHolder 4"/>
          <p:cNvSpPr>
            <a:spLocks noGrp="1"/>
          </p:cNvSpPr>
          <p:nvPr>
            <p:ph type="body"/>
          </p:nvPr>
        </p:nvSpPr>
        <p:spPr>
          <a:xfrm>
            <a:off x="6106507" y="1604841"/>
            <a:ext cx="5234833" cy="3977811"/>
          </a:xfrm>
          <a:prstGeom prst="rect">
            <a:avLst/>
          </a:prstGeom>
        </p:spPr>
        <p:txBody>
          <a:bodyPr wrap="none" lIns="0" tIns="0" rIns="0" bIns="0"/>
          <a:lstStyle/>
          <a:p>
            <a:endParaRPr/>
          </a:p>
        </p:txBody>
      </p:sp>
    </p:spTree>
    <p:extLst>
      <p:ext uri="{BB962C8B-B14F-4D97-AF65-F5344CB8AC3E}">
        <p14:creationId xmlns:p14="http://schemas.microsoft.com/office/powerpoint/2010/main" val="20017407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62809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547795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14975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25213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86999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342733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99007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964939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2264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5827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19" name="PlaceHolder 2"/>
          <p:cNvSpPr>
            <a:spLocks noGrp="1"/>
          </p:cNvSpPr>
          <p:nvPr>
            <p:ph type="body"/>
          </p:nvPr>
        </p:nvSpPr>
        <p:spPr>
          <a:xfrm>
            <a:off x="609562" y="1604841"/>
            <a:ext cx="5234833" cy="3977811"/>
          </a:xfrm>
          <a:prstGeom prst="rect">
            <a:avLst/>
          </a:prstGeom>
        </p:spPr>
        <p:txBody>
          <a:bodyPr wrap="none" lIns="0" tIns="0" rIns="0" bIns="0"/>
          <a:lstStyle/>
          <a:p>
            <a:endParaRPr/>
          </a:p>
        </p:txBody>
      </p:sp>
      <p:sp>
        <p:nvSpPr>
          <p:cNvPr id="20"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21" name="PlaceHolder 4"/>
          <p:cNvSpPr>
            <a:spLocks noGrp="1"/>
          </p:cNvSpPr>
          <p:nvPr>
            <p:ph type="body"/>
          </p:nvPr>
        </p:nvSpPr>
        <p:spPr>
          <a:xfrm>
            <a:off x="6106507" y="3682251"/>
            <a:ext cx="5234833" cy="1897135"/>
          </a:xfrm>
          <a:prstGeom prst="rect">
            <a:avLst/>
          </a:prstGeom>
        </p:spPr>
        <p:txBody>
          <a:bodyPr wrap="none" lIns="0" tIns="0" rIns="0" bIns="0"/>
          <a:lstStyle/>
          <a:p>
            <a:endParaRPr/>
          </a:p>
        </p:txBody>
      </p:sp>
    </p:spTree>
    <p:extLst>
      <p:ext uri="{BB962C8B-B14F-4D97-AF65-F5344CB8AC3E}">
        <p14:creationId xmlns:p14="http://schemas.microsoft.com/office/powerpoint/2010/main" val="11471642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1225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51097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1066717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08729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833263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87287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13375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181673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86892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83649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562" y="273352"/>
            <a:ext cx="10971684" cy="1145335"/>
          </a:xfrm>
          <a:prstGeom prst="rect">
            <a:avLst/>
          </a:prstGeom>
        </p:spPr>
        <p:txBody>
          <a:bodyPr wrap="none" lIns="0" tIns="0" rIns="0" bIns="0" anchor="ctr"/>
          <a:lstStyle/>
          <a:p>
            <a:pPr algn="ctr"/>
            <a:endParaRPr/>
          </a:p>
        </p:txBody>
      </p:sp>
      <p:sp>
        <p:nvSpPr>
          <p:cNvPr id="23" name="PlaceHolder 2"/>
          <p:cNvSpPr>
            <a:spLocks noGrp="1"/>
          </p:cNvSpPr>
          <p:nvPr>
            <p:ph type="body"/>
          </p:nvPr>
        </p:nvSpPr>
        <p:spPr>
          <a:xfrm>
            <a:off x="609562" y="1604841"/>
            <a:ext cx="5234833" cy="1897135"/>
          </a:xfrm>
          <a:prstGeom prst="rect">
            <a:avLst/>
          </a:prstGeom>
        </p:spPr>
        <p:txBody>
          <a:bodyPr wrap="none" lIns="0" tIns="0" rIns="0" bIns="0"/>
          <a:lstStyle/>
          <a:p>
            <a:endParaRPr/>
          </a:p>
        </p:txBody>
      </p:sp>
      <p:sp>
        <p:nvSpPr>
          <p:cNvPr id="24" name="PlaceHolder 3"/>
          <p:cNvSpPr>
            <a:spLocks noGrp="1"/>
          </p:cNvSpPr>
          <p:nvPr>
            <p:ph type="body"/>
          </p:nvPr>
        </p:nvSpPr>
        <p:spPr>
          <a:xfrm>
            <a:off x="6106507" y="1604841"/>
            <a:ext cx="5234833" cy="1897135"/>
          </a:xfrm>
          <a:prstGeom prst="rect">
            <a:avLst/>
          </a:prstGeom>
        </p:spPr>
        <p:txBody>
          <a:bodyPr wrap="none" lIns="0" tIns="0" rIns="0" bIns="0"/>
          <a:lstStyle/>
          <a:p>
            <a:endParaRPr/>
          </a:p>
        </p:txBody>
      </p:sp>
      <p:sp>
        <p:nvSpPr>
          <p:cNvPr id="25" name="PlaceHolder 4"/>
          <p:cNvSpPr>
            <a:spLocks noGrp="1"/>
          </p:cNvSpPr>
          <p:nvPr>
            <p:ph type="body"/>
          </p:nvPr>
        </p:nvSpPr>
        <p:spPr>
          <a:xfrm>
            <a:off x="609562" y="3682251"/>
            <a:ext cx="10727424" cy="1897135"/>
          </a:xfrm>
          <a:prstGeom prst="rect">
            <a:avLst/>
          </a:prstGeom>
        </p:spPr>
        <p:txBody>
          <a:bodyPr wrap="none" lIns="0" tIns="0" rIns="0" bIns="0"/>
          <a:lstStyle/>
          <a:p>
            <a:endParaRPr/>
          </a:p>
        </p:txBody>
      </p:sp>
    </p:spTree>
    <p:extLst>
      <p:ext uri="{BB962C8B-B14F-4D97-AF65-F5344CB8AC3E}">
        <p14:creationId xmlns:p14="http://schemas.microsoft.com/office/powerpoint/2010/main" val="7178131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912107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4824866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261127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7072575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001096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874090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4180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38147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78452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7089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2.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352"/>
            <a:ext cx="10971684" cy="1145009"/>
          </a:xfrm>
          <a:prstGeom prst="rect">
            <a:avLst/>
          </a:prstGeom>
        </p:spPr>
        <p:txBody>
          <a:bodyPr wrap="none" lIns="0" tIns="0" rIns="0" bIns="0" anchor="ctr"/>
          <a:lstStyle/>
          <a:p>
            <a:pPr algn="ctr"/>
            <a:r>
              <a:rPr lang="en-US"/>
              <a:t>Click to edit the title text format</a:t>
            </a:r>
            <a:endParaRPr/>
          </a:p>
        </p:txBody>
      </p:sp>
      <p:sp>
        <p:nvSpPr>
          <p:cNvPr id="6" name="PlaceHolder 2"/>
          <p:cNvSpPr>
            <a:spLocks noGrp="1"/>
          </p:cNvSpPr>
          <p:nvPr>
            <p:ph type="body"/>
          </p:nvPr>
        </p:nvSpPr>
        <p:spPr>
          <a:xfrm>
            <a:off x="609562" y="1604841"/>
            <a:ext cx="10727859" cy="3977811"/>
          </a:xfrm>
          <a:prstGeom prst="rect">
            <a:avLst/>
          </a:prstGeom>
        </p:spPr>
        <p:txBody>
          <a:bodyPr wrap="none" lIns="0" tIns="0" rIns="0" bIns="0"/>
          <a:lstStyle/>
          <a:p>
            <a:pPr>
              <a:buSzPct val="45000"/>
              <a:buFont typeface="StarSymbol"/>
              <a:buChar char=""/>
            </a:pPr>
            <a:r>
              <a:rPr lang="en-US"/>
              <a:t>Click to edit the outline text format</a:t>
            </a:r>
            <a:endParaRPr/>
          </a:p>
          <a:p>
            <a:pPr lvl="1">
              <a:buSzPct val="75000"/>
              <a:buFont typeface="StarSymbol"/>
              <a:buChar char=""/>
            </a:pPr>
            <a:r>
              <a:rPr lang="en-US"/>
              <a:t>Second Outline Level</a:t>
            </a:r>
            <a:endParaRPr/>
          </a:p>
          <a:p>
            <a:pPr lvl="2">
              <a:buSzPct val="45000"/>
              <a:buFont typeface="StarSymbol"/>
              <a:buChar char=""/>
            </a:pPr>
            <a:r>
              <a:rPr lang="en-US"/>
              <a:t>Third Outline Level</a:t>
            </a:r>
            <a:endParaRPr/>
          </a:p>
          <a:p>
            <a:pPr lvl="3">
              <a:buSzPct val="75000"/>
              <a:buFont typeface="StarSymbol"/>
              <a:buChar char=""/>
            </a:pPr>
            <a:r>
              <a:rPr lang="en-US"/>
              <a:t>Fourth Outline Level</a:t>
            </a:r>
            <a:endParaRPr/>
          </a:p>
          <a:p>
            <a:pPr lvl="4">
              <a:buSzPct val="45000"/>
              <a:buFont typeface="StarSymbol"/>
              <a:buChar char=""/>
            </a:pPr>
            <a:r>
              <a:rPr lang="en-US"/>
              <a:t>Fifth Outline Level</a:t>
            </a:r>
            <a:endParaRPr/>
          </a:p>
          <a:p>
            <a:pPr lvl="5">
              <a:buSzPct val="45000"/>
              <a:buFont typeface="StarSymbol"/>
              <a:buChar char=""/>
            </a:pPr>
            <a:r>
              <a:rPr lang="en-US"/>
              <a:t>Sixth Outline Level</a:t>
            </a:r>
            <a:endParaRPr/>
          </a:p>
          <a:p>
            <a:pPr lvl="6">
              <a:buSzPct val="45000"/>
              <a:buFont typeface="StarSymbol"/>
              <a:buChar char=""/>
            </a:pPr>
            <a:r>
              <a:rPr lang="en-US"/>
              <a:t>Seventh Outline Level</a:t>
            </a:r>
            <a:endParaRPr/>
          </a:p>
        </p:txBody>
      </p:sp>
      <p:sp>
        <p:nvSpPr>
          <p:cNvPr id="2" name="PlaceHolder 3"/>
          <p:cNvSpPr>
            <a:spLocks noGrp="1"/>
          </p:cNvSpPr>
          <p:nvPr>
            <p:ph type="dt"/>
          </p:nvPr>
        </p:nvSpPr>
        <p:spPr>
          <a:xfrm>
            <a:off x="609562" y="6247906"/>
            <a:ext cx="2840124" cy="472896"/>
          </a:xfrm>
          <a:prstGeom prst="rect">
            <a:avLst/>
          </a:prstGeom>
        </p:spPr>
        <p:txBody>
          <a:bodyPr wrap="none" lIns="0" tIns="0" rIns="0" bIns="0"/>
          <a:lstStyle/>
          <a:p>
            <a:r>
              <a:rPr lang="en-US" sz="1270">
                <a:solidFill>
                  <a:prstClr val="black"/>
                </a:solidFill>
              </a:rPr>
              <a:t>&lt;date/time&gt;</a:t>
            </a:r>
            <a:endParaRPr>
              <a:solidFill>
                <a:prstClr val="black"/>
              </a:solidFill>
            </a:endParaRPr>
          </a:p>
        </p:txBody>
      </p:sp>
      <p:sp>
        <p:nvSpPr>
          <p:cNvPr id="3" name="PlaceHolder 4"/>
          <p:cNvSpPr>
            <a:spLocks noGrp="1"/>
          </p:cNvSpPr>
          <p:nvPr>
            <p:ph type="ftr"/>
          </p:nvPr>
        </p:nvSpPr>
        <p:spPr>
          <a:xfrm>
            <a:off x="4169405" y="6247906"/>
            <a:ext cx="3864189" cy="472896"/>
          </a:xfrm>
          <a:prstGeom prst="rect">
            <a:avLst/>
          </a:prstGeom>
        </p:spPr>
        <p:txBody>
          <a:bodyPr wrap="none" lIns="0" tIns="0" rIns="0" bIns="0"/>
          <a:lstStyle/>
          <a:p>
            <a:pPr algn="ctr"/>
            <a:r>
              <a:rPr lang="en-US" sz="1270">
                <a:solidFill>
                  <a:prstClr val="black"/>
                </a:solidFill>
              </a:rPr>
              <a:t>&lt;footer&gt;</a:t>
            </a:r>
            <a:endParaRPr>
              <a:solidFill>
                <a:prstClr val="black"/>
              </a:solidFill>
            </a:endParaRPr>
          </a:p>
        </p:txBody>
      </p:sp>
      <p:sp>
        <p:nvSpPr>
          <p:cNvPr id="4" name="PlaceHolder 5"/>
          <p:cNvSpPr>
            <a:spLocks noGrp="1"/>
          </p:cNvSpPr>
          <p:nvPr>
            <p:ph type="sldNum"/>
          </p:nvPr>
        </p:nvSpPr>
        <p:spPr>
          <a:xfrm>
            <a:off x="8741122" y="6247906"/>
            <a:ext cx="2840124" cy="472896"/>
          </a:xfrm>
          <a:prstGeom prst="rect">
            <a:avLst/>
          </a:prstGeom>
        </p:spPr>
        <p:txBody>
          <a:bodyPr wrap="none" lIns="0" tIns="0" rIns="0" bIns="0"/>
          <a:lstStyle/>
          <a:p>
            <a:pPr algn="r"/>
            <a:fld id="{3161F1F1-5161-4101-B181-51E1B1C1E121}" type="slidenum">
              <a:rPr lang="en-US" sz="1270">
                <a:solidFill>
                  <a:prstClr val="black"/>
                </a:solidFill>
              </a:rPr>
              <a:pPr algn="r"/>
              <a:t>‹#›</a:t>
            </a:fld>
            <a:endParaRPr>
              <a:solidFill>
                <a:prstClr val="black"/>
              </a:solidFill>
            </a:endParaRPr>
          </a:p>
        </p:txBody>
      </p:sp>
    </p:spTree>
    <p:extLst>
      <p:ext uri="{BB962C8B-B14F-4D97-AF65-F5344CB8AC3E}">
        <p14:creationId xmlns:p14="http://schemas.microsoft.com/office/powerpoint/2010/main" val="120806302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829544" rtl="0" eaLnBrk="1" latinLnBrk="0" hangingPunct="1">
        <a:lnSpc>
          <a:spcPct val="90000"/>
        </a:lnSpc>
        <a:spcBef>
          <a:spcPct val="0"/>
        </a:spcBef>
        <a:buNone/>
        <a:defRPr sz="3992" kern="1200">
          <a:solidFill>
            <a:schemeClr val="tx1"/>
          </a:solidFill>
          <a:latin typeface="+mj-lt"/>
          <a:ea typeface="+mj-ea"/>
          <a:cs typeface="+mj-cs"/>
        </a:defRPr>
      </a:lvl1pPr>
    </p:titleStyle>
    <p:bodyStyle>
      <a:lvl1pPr marL="207386" indent="-207386" algn="l" defTabSz="829544" rtl="0" eaLnBrk="1" latinLnBrk="0" hangingPunct="1">
        <a:lnSpc>
          <a:spcPct val="90000"/>
        </a:lnSpc>
        <a:spcBef>
          <a:spcPts val="907"/>
        </a:spcBef>
        <a:buFont typeface="Arial" panose="020B0604020202020204" pitchFamily="34" charset="0"/>
        <a:buChar char="•"/>
        <a:defRPr sz="2540" kern="1200">
          <a:solidFill>
            <a:schemeClr val="tx1"/>
          </a:solidFill>
          <a:latin typeface="+mn-lt"/>
          <a:ea typeface="+mn-ea"/>
          <a:cs typeface="+mn-cs"/>
        </a:defRPr>
      </a:lvl1pPr>
      <a:lvl2pPr marL="622158" indent="-207386" algn="l" defTabSz="829544" rtl="0" eaLnBrk="1" latinLnBrk="0" hangingPunct="1">
        <a:lnSpc>
          <a:spcPct val="90000"/>
        </a:lnSpc>
        <a:spcBef>
          <a:spcPts val="454"/>
        </a:spcBef>
        <a:buFont typeface="Arial" panose="020B0604020202020204" pitchFamily="34" charset="0"/>
        <a:buChar char="•"/>
        <a:defRPr sz="2177" kern="1200">
          <a:solidFill>
            <a:schemeClr val="tx1"/>
          </a:solidFill>
          <a:latin typeface="+mn-lt"/>
          <a:ea typeface="+mn-ea"/>
          <a:cs typeface="+mn-cs"/>
        </a:defRPr>
      </a:lvl2pPr>
      <a:lvl3pPr marL="1036930" indent="-207386" algn="l" defTabSz="829544" rtl="0" eaLnBrk="1" latinLnBrk="0" hangingPunct="1">
        <a:lnSpc>
          <a:spcPct val="90000"/>
        </a:lnSpc>
        <a:spcBef>
          <a:spcPts val="454"/>
        </a:spcBef>
        <a:buFont typeface="Arial" panose="020B0604020202020204" pitchFamily="34" charset="0"/>
        <a:buChar char="•"/>
        <a:defRPr sz="1814" kern="1200">
          <a:solidFill>
            <a:schemeClr val="tx1"/>
          </a:solidFill>
          <a:latin typeface="+mn-lt"/>
          <a:ea typeface="+mn-ea"/>
          <a:cs typeface="+mn-cs"/>
        </a:defRPr>
      </a:lvl3pPr>
      <a:lvl4pPr marL="145170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4pPr>
      <a:lvl5pPr marL="1866473"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6619660"/>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6512935"/>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5240190"/>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609562" y="273352"/>
            <a:ext cx="10971684" cy="1145009"/>
          </a:xfrm>
          <a:prstGeom prst="rect">
            <a:avLst/>
          </a:prstGeom>
        </p:spPr>
        <p:txBody>
          <a:bodyPr wrap="none" lIns="0" tIns="0" rIns="0" bIns="0" anchor="ctr"/>
          <a:lstStyle/>
          <a:p>
            <a:pPr algn="ctr"/>
            <a:r>
              <a:rPr lang="en-US"/>
              <a:t>Click to edit the title text format</a:t>
            </a:r>
            <a:endParaRPr/>
          </a:p>
        </p:txBody>
      </p:sp>
      <p:sp>
        <p:nvSpPr>
          <p:cNvPr id="6" name="PlaceHolder 2"/>
          <p:cNvSpPr>
            <a:spLocks noGrp="1"/>
          </p:cNvSpPr>
          <p:nvPr>
            <p:ph type="body"/>
          </p:nvPr>
        </p:nvSpPr>
        <p:spPr>
          <a:xfrm>
            <a:off x="609562" y="1604841"/>
            <a:ext cx="10727859" cy="3977811"/>
          </a:xfrm>
          <a:prstGeom prst="rect">
            <a:avLst/>
          </a:prstGeom>
        </p:spPr>
        <p:txBody>
          <a:bodyPr wrap="none" lIns="0" tIns="0" rIns="0" bIns="0"/>
          <a:lstStyle/>
          <a:p>
            <a:pPr>
              <a:buSzPct val="45000"/>
              <a:buFont typeface="StarSymbol"/>
              <a:buChar char=""/>
            </a:pPr>
            <a:r>
              <a:rPr lang="en-US"/>
              <a:t>Click to edit the outline text format</a:t>
            </a:r>
            <a:endParaRPr/>
          </a:p>
          <a:p>
            <a:pPr lvl="1">
              <a:buSzPct val="75000"/>
              <a:buFont typeface="StarSymbol"/>
              <a:buChar char=""/>
            </a:pPr>
            <a:r>
              <a:rPr lang="en-US"/>
              <a:t>Second Outline Level</a:t>
            </a:r>
            <a:endParaRPr/>
          </a:p>
          <a:p>
            <a:pPr lvl="2">
              <a:buSzPct val="45000"/>
              <a:buFont typeface="StarSymbol"/>
              <a:buChar char=""/>
            </a:pPr>
            <a:r>
              <a:rPr lang="en-US"/>
              <a:t>Third Outline Level</a:t>
            </a:r>
            <a:endParaRPr/>
          </a:p>
          <a:p>
            <a:pPr lvl="3">
              <a:buSzPct val="75000"/>
              <a:buFont typeface="StarSymbol"/>
              <a:buChar char=""/>
            </a:pPr>
            <a:r>
              <a:rPr lang="en-US"/>
              <a:t>Fourth Outline Level</a:t>
            </a:r>
            <a:endParaRPr/>
          </a:p>
          <a:p>
            <a:pPr lvl="4">
              <a:buSzPct val="45000"/>
              <a:buFont typeface="StarSymbol"/>
              <a:buChar char=""/>
            </a:pPr>
            <a:r>
              <a:rPr lang="en-US"/>
              <a:t>Fifth Outline Level</a:t>
            </a:r>
            <a:endParaRPr/>
          </a:p>
          <a:p>
            <a:pPr lvl="5">
              <a:buSzPct val="45000"/>
              <a:buFont typeface="StarSymbol"/>
              <a:buChar char=""/>
            </a:pPr>
            <a:r>
              <a:rPr lang="en-US"/>
              <a:t>Sixth Outline Level</a:t>
            </a:r>
            <a:endParaRPr/>
          </a:p>
          <a:p>
            <a:pPr lvl="6">
              <a:buSzPct val="45000"/>
              <a:buFont typeface="StarSymbol"/>
              <a:buChar char=""/>
            </a:pPr>
            <a:r>
              <a:rPr lang="en-US"/>
              <a:t>Seventh Outline Level</a:t>
            </a:r>
            <a:endParaRPr/>
          </a:p>
        </p:txBody>
      </p:sp>
      <p:sp>
        <p:nvSpPr>
          <p:cNvPr id="2" name="PlaceHolder 3"/>
          <p:cNvSpPr>
            <a:spLocks noGrp="1"/>
          </p:cNvSpPr>
          <p:nvPr>
            <p:ph type="dt"/>
          </p:nvPr>
        </p:nvSpPr>
        <p:spPr>
          <a:xfrm>
            <a:off x="609562" y="6247906"/>
            <a:ext cx="2840124" cy="472896"/>
          </a:xfrm>
          <a:prstGeom prst="rect">
            <a:avLst/>
          </a:prstGeom>
        </p:spPr>
        <p:txBody>
          <a:bodyPr wrap="none" lIns="0" tIns="0" rIns="0" bIns="0"/>
          <a:lstStyle/>
          <a:p>
            <a:r>
              <a:rPr lang="en-US" sz="1270">
                <a:solidFill>
                  <a:prstClr val="black"/>
                </a:solidFill>
              </a:rPr>
              <a:t>&lt;date/time&gt;</a:t>
            </a:r>
            <a:endParaRPr>
              <a:solidFill>
                <a:prstClr val="black"/>
              </a:solidFill>
            </a:endParaRPr>
          </a:p>
        </p:txBody>
      </p:sp>
      <p:sp>
        <p:nvSpPr>
          <p:cNvPr id="3" name="PlaceHolder 4"/>
          <p:cNvSpPr>
            <a:spLocks noGrp="1"/>
          </p:cNvSpPr>
          <p:nvPr>
            <p:ph type="ftr"/>
          </p:nvPr>
        </p:nvSpPr>
        <p:spPr>
          <a:xfrm>
            <a:off x="4169405" y="6247906"/>
            <a:ext cx="3864189" cy="472896"/>
          </a:xfrm>
          <a:prstGeom prst="rect">
            <a:avLst/>
          </a:prstGeom>
        </p:spPr>
        <p:txBody>
          <a:bodyPr wrap="none" lIns="0" tIns="0" rIns="0" bIns="0"/>
          <a:lstStyle/>
          <a:p>
            <a:pPr algn="ctr"/>
            <a:r>
              <a:rPr lang="en-US" sz="1270">
                <a:solidFill>
                  <a:prstClr val="black"/>
                </a:solidFill>
              </a:rPr>
              <a:t>&lt;footer&gt;</a:t>
            </a:r>
            <a:endParaRPr>
              <a:solidFill>
                <a:prstClr val="black"/>
              </a:solidFill>
            </a:endParaRPr>
          </a:p>
        </p:txBody>
      </p:sp>
      <p:sp>
        <p:nvSpPr>
          <p:cNvPr id="4" name="PlaceHolder 5"/>
          <p:cNvSpPr>
            <a:spLocks noGrp="1"/>
          </p:cNvSpPr>
          <p:nvPr>
            <p:ph type="sldNum"/>
          </p:nvPr>
        </p:nvSpPr>
        <p:spPr>
          <a:xfrm>
            <a:off x="8741122" y="6247906"/>
            <a:ext cx="2840124" cy="472896"/>
          </a:xfrm>
          <a:prstGeom prst="rect">
            <a:avLst/>
          </a:prstGeom>
        </p:spPr>
        <p:txBody>
          <a:bodyPr wrap="none" lIns="0" tIns="0" rIns="0" bIns="0"/>
          <a:lstStyle/>
          <a:p>
            <a:pPr algn="r"/>
            <a:fld id="{A1C1D1B1-B191-4191-A1A1-713171011121}" type="slidenum">
              <a:rPr lang="en-US" sz="1270">
                <a:solidFill>
                  <a:prstClr val="black"/>
                </a:solidFill>
              </a:rPr>
              <a:pPr algn="r"/>
              <a:t>‹#›</a:t>
            </a:fld>
            <a:endParaRPr>
              <a:solidFill>
                <a:prstClr val="black"/>
              </a:solidFill>
            </a:endParaRPr>
          </a:p>
        </p:txBody>
      </p:sp>
    </p:spTree>
    <p:extLst>
      <p:ext uri="{BB962C8B-B14F-4D97-AF65-F5344CB8AC3E}">
        <p14:creationId xmlns:p14="http://schemas.microsoft.com/office/powerpoint/2010/main" val="237213383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829544" rtl="0" eaLnBrk="1" latinLnBrk="0" hangingPunct="1">
        <a:lnSpc>
          <a:spcPct val="90000"/>
        </a:lnSpc>
        <a:spcBef>
          <a:spcPct val="0"/>
        </a:spcBef>
        <a:buNone/>
        <a:defRPr sz="3992" kern="1200">
          <a:solidFill>
            <a:schemeClr val="tx1"/>
          </a:solidFill>
          <a:latin typeface="+mj-lt"/>
          <a:ea typeface="+mj-ea"/>
          <a:cs typeface="+mj-cs"/>
        </a:defRPr>
      </a:lvl1pPr>
    </p:titleStyle>
    <p:bodyStyle>
      <a:lvl1pPr marL="207386" indent="-207386" algn="l" defTabSz="829544" rtl="0" eaLnBrk="1" latinLnBrk="0" hangingPunct="1">
        <a:lnSpc>
          <a:spcPct val="90000"/>
        </a:lnSpc>
        <a:spcBef>
          <a:spcPts val="907"/>
        </a:spcBef>
        <a:buFont typeface="Arial" panose="020B0604020202020204" pitchFamily="34" charset="0"/>
        <a:buChar char="•"/>
        <a:defRPr sz="2540" kern="1200">
          <a:solidFill>
            <a:schemeClr val="tx1"/>
          </a:solidFill>
          <a:latin typeface="+mn-lt"/>
          <a:ea typeface="+mn-ea"/>
          <a:cs typeface="+mn-cs"/>
        </a:defRPr>
      </a:lvl1pPr>
      <a:lvl2pPr marL="622158" indent="-207386" algn="l" defTabSz="829544" rtl="0" eaLnBrk="1" latinLnBrk="0" hangingPunct="1">
        <a:lnSpc>
          <a:spcPct val="90000"/>
        </a:lnSpc>
        <a:spcBef>
          <a:spcPts val="454"/>
        </a:spcBef>
        <a:buFont typeface="Arial" panose="020B0604020202020204" pitchFamily="34" charset="0"/>
        <a:buChar char="•"/>
        <a:defRPr sz="2177" kern="1200">
          <a:solidFill>
            <a:schemeClr val="tx1"/>
          </a:solidFill>
          <a:latin typeface="+mn-lt"/>
          <a:ea typeface="+mn-ea"/>
          <a:cs typeface="+mn-cs"/>
        </a:defRPr>
      </a:lvl2pPr>
      <a:lvl3pPr marL="1036930" indent="-207386" algn="l" defTabSz="829544" rtl="0" eaLnBrk="1" latinLnBrk="0" hangingPunct="1">
        <a:lnSpc>
          <a:spcPct val="90000"/>
        </a:lnSpc>
        <a:spcBef>
          <a:spcPts val="454"/>
        </a:spcBef>
        <a:buFont typeface="Arial" panose="020B0604020202020204" pitchFamily="34" charset="0"/>
        <a:buChar char="•"/>
        <a:defRPr sz="1814" kern="1200">
          <a:solidFill>
            <a:schemeClr val="tx1"/>
          </a:solidFill>
          <a:latin typeface="+mn-lt"/>
          <a:ea typeface="+mn-ea"/>
          <a:cs typeface="+mn-cs"/>
        </a:defRPr>
      </a:lvl3pPr>
      <a:lvl4pPr marL="145170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4pPr>
      <a:lvl5pPr marL="1866473"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5pPr>
      <a:lvl6pPr marL="2281245"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6pPr>
      <a:lvl7pPr marL="2696017"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7pPr>
      <a:lvl8pPr marL="3110789"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8pPr>
      <a:lvl9pPr marL="3525561" indent="-207386" algn="l" defTabSz="829544" rtl="0" eaLnBrk="1" latinLnBrk="0" hangingPunct="1">
        <a:lnSpc>
          <a:spcPct val="90000"/>
        </a:lnSpc>
        <a:spcBef>
          <a:spcPts val="454"/>
        </a:spcBef>
        <a:buFont typeface="Arial" panose="020B0604020202020204" pitchFamily="34" charset="0"/>
        <a:buChar char="•"/>
        <a:defRPr sz="1633" kern="1200">
          <a:solidFill>
            <a:schemeClr val="tx1"/>
          </a:solidFill>
          <a:latin typeface="+mn-lt"/>
          <a:ea typeface="+mn-ea"/>
          <a:cs typeface="+mn-cs"/>
        </a:defRPr>
      </a:lvl9pPr>
    </p:bodyStyle>
    <p:otherStyle>
      <a:defPPr>
        <a:defRPr lang="en-US"/>
      </a:defPPr>
      <a:lvl1pPr marL="0" algn="l" defTabSz="829544" rtl="0" eaLnBrk="1" latinLnBrk="0" hangingPunct="1">
        <a:defRPr sz="1633" kern="1200">
          <a:solidFill>
            <a:schemeClr val="tx1"/>
          </a:solidFill>
          <a:latin typeface="+mn-lt"/>
          <a:ea typeface="+mn-ea"/>
          <a:cs typeface="+mn-cs"/>
        </a:defRPr>
      </a:lvl1pPr>
      <a:lvl2pPr marL="414772" algn="l" defTabSz="829544" rtl="0" eaLnBrk="1" latinLnBrk="0" hangingPunct="1">
        <a:defRPr sz="1633" kern="1200">
          <a:solidFill>
            <a:schemeClr val="tx1"/>
          </a:solidFill>
          <a:latin typeface="+mn-lt"/>
          <a:ea typeface="+mn-ea"/>
          <a:cs typeface="+mn-cs"/>
        </a:defRPr>
      </a:lvl2pPr>
      <a:lvl3pPr marL="829544" algn="l" defTabSz="829544" rtl="0" eaLnBrk="1" latinLnBrk="0" hangingPunct="1">
        <a:defRPr sz="1633" kern="1200">
          <a:solidFill>
            <a:schemeClr val="tx1"/>
          </a:solidFill>
          <a:latin typeface="+mn-lt"/>
          <a:ea typeface="+mn-ea"/>
          <a:cs typeface="+mn-cs"/>
        </a:defRPr>
      </a:lvl3pPr>
      <a:lvl4pPr marL="1244316" algn="l" defTabSz="829544" rtl="0" eaLnBrk="1" latinLnBrk="0" hangingPunct="1">
        <a:defRPr sz="1633" kern="1200">
          <a:solidFill>
            <a:schemeClr val="tx1"/>
          </a:solidFill>
          <a:latin typeface="+mn-lt"/>
          <a:ea typeface="+mn-ea"/>
          <a:cs typeface="+mn-cs"/>
        </a:defRPr>
      </a:lvl4pPr>
      <a:lvl5pPr marL="1659087" algn="l" defTabSz="829544" rtl="0" eaLnBrk="1" latinLnBrk="0" hangingPunct="1">
        <a:defRPr sz="1633" kern="1200">
          <a:solidFill>
            <a:schemeClr val="tx1"/>
          </a:solidFill>
          <a:latin typeface="+mn-lt"/>
          <a:ea typeface="+mn-ea"/>
          <a:cs typeface="+mn-cs"/>
        </a:defRPr>
      </a:lvl5pPr>
      <a:lvl6pPr marL="2073859" algn="l" defTabSz="829544" rtl="0" eaLnBrk="1" latinLnBrk="0" hangingPunct="1">
        <a:defRPr sz="1633" kern="1200">
          <a:solidFill>
            <a:schemeClr val="tx1"/>
          </a:solidFill>
          <a:latin typeface="+mn-lt"/>
          <a:ea typeface="+mn-ea"/>
          <a:cs typeface="+mn-cs"/>
        </a:defRPr>
      </a:lvl6pPr>
      <a:lvl7pPr marL="2488631" algn="l" defTabSz="829544" rtl="0" eaLnBrk="1" latinLnBrk="0" hangingPunct="1">
        <a:defRPr sz="1633" kern="1200">
          <a:solidFill>
            <a:schemeClr val="tx1"/>
          </a:solidFill>
          <a:latin typeface="+mn-lt"/>
          <a:ea typeface="+mn-ea"/>
          <a:cs typeface="+mn-cs"/>
        </a:defRPr>
      </a:lvl7pPr>
      <a:lvl8pPr marL="2903403" algn="l" defTabSz="829544" rtl="0" eaLnBrk="1" latinLnBrk="0" hangingPunct="1">
        <a:defRPr sz="1633" kern="1200">
          <a:solidFill>
            <a:schemeClr val="tx1"/>
          </a:solidFill>
          <a:latin typeface="+mn-lt"/>
          <a:ea typeface="+mn-ea"/>
          <a:cs typeface="+mn-cs"/>
        </a:defRPr>
      </a:lvl8pPr>
      <a:lvl9pPr marL="3318175" algn="l" defTabSz="829544" rtl="0" eaLnBrk="1" latinLnBrk="0" hangingPunct="1">
        <a:defRPr sz="16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4ABA5A-DE38-43D7-96E5-7C151F66AB2F}"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00A9E1-60FA-4FD1-8DFF-832112BCF8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3621147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675F28-6274-4FBC-9803-A28D36C0BF7B}"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5F592B-89FA-4571-A616-15C856C672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316118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87CFA-667D-4926-B660-CFB6E9C7D1F6}"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58598F-89A3-4FED-B939-503497BD79C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5269669"/>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7270977"/>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6985387"/>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008160"/>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97D012-8526-4E3B-8991-FDA3096ACE20}" type="datetimeFigureOut">
              <a:rPr lang="en-US" smtClean="0">
                <a:solidFill>
                  <a:prstClr val="black">
                    <a:tint val="75000"/>
                  </a:prstClr>
                </a:solidFill>
              </a:rPr>
              <a:pPr/>
              <a:t>11/4/2013</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E135E-5129-49E7-BC75-0687B44F4E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9794355"/>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0.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7.xml"/><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3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1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5.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blipFill>
        <a:effectLst/>
      </p:bgPr>
    </p:bg>
    <p:spTree>
      <p:nvGrpSpPr>
        <p:cNvPr id="1" name=""/>
        <p:cNvGrpSpPr/>
        <p:nvPr/>
      </p:nvGrpSpPr>
      <p:grpSpPr>
        <a:xfrm>
          <a:off x="0" y="0"/>
          <a:ext cx="0" cy="0"/>
          <a:chOff x="0" y="0"/>
          <a:chExt cx="0" cy="0"/>
        </a:xfrm>
      </p:grpSpPr>
      <p:sp>
        <p:nvSpPr>
          <p:cNvPr id="37" name="TextShape 1"/>
          <p:cNvSpPr txBox="1"/>
          <p:nvPr/>
        </p:nvSpPr>
        <p:spPr>
          <a:xfrm>
            <a:off x="96015" y="1011762"/>
            <a:ext cx="8229627" cy="1145009"/>
          </a:xfrm>
          <a:prstGeom prst="rect">
            <a:avLst/>
          </a:prstGeom>
        </p:spPr>
        <p:txBody>
          <a:bodyPr wrap="none" lIns="0" tIns="0" rIns="0" bIns="0" anchor="ctr"/>
          <a:lstStyle/>
          <a:p>
            <a:pPr algn="ctr"/>
            <a:r>
              <a:rPr lang="en-US" sz="6000" dirty="0">
                <a:solidFill>
                  <a:prstClr val="black"/>
                </a:solidFill>
              </a:rPr>
              <a:t>Russian Food</a:t>
            </a:r>
            <a:endParaRPr sz="6000" dirty="0">
              <a:solidFill>
                <a:prstClr val="black"/>
              </a:solidFill>
            </a:endParaRPr>
          </a:p>
        </p:txBody>
      </p:sp>
    </p:spTree>
    <p:extLst>
      <p:ext uri="{BB962C8B-B14F-4D97-AF65-F5344CB8AC3E}">
        <p14:creationId xmlns:p14="http://schemas.microsoft.com/office/powerpoint/2010/main" val="2507412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encrypted-tbn0.gstatic.com/images?q=tbn:ANd9GcSn2MWXyL0G4ob0rBTMAuvKAXoyqTKTbl9xe5hQzFwdOGCGtwtf"/>
          <p:cNvPicPr>
            <a:picLocks noGrp="1" noChangeAspect="1" noChangeArrowheads="1"/>
          </p:cNvPicPr>
          <p:nvPr>
            <p:ph idx="1"/>
          </p:nvPr>
        </p:nvPicPr>
        <p:blipFill>
          <a:blip r:embed="rId2" cstate="print"/>
          <a:srcRect/>
          <a:stretch>
            <a:fillRect/>
          </a:stretch>
        </p:blipFill>
        <p:spPr bwMode="auto">
          <a:xfrm>
            <a:off x="120650" y="0"/>
            <a:ext cx="11950699" cy="8026399"/>
          </a:xfrm>
          <a:prstGeom prst="rect">
            <a:avLst/>
          </a:prstGeom>
          <a:noFill/>
        </p:spPr>
      </p:pic>
      <p:sp>
        <p:nvSpPr>
          <p:cNvPr id="2" name="Title 1"/>
          <p:cNvSpPr>
            <a:spLocks noGrp="1"/>
          </p:cNvSpPr>
          <p:nvPr>
            <p:ph type="title"/>
          </p:nvPr>
        </p:nvSpPr>
        <p:spPr>
          <a:xfrm>
            <a:off x="609600" y="274638"/>
            <a:ext cx="10972800" cy="2112962"/>
          </a:xfrm>
        </p:spPr>
        <p:txBody>
          <a:bodyPr/>
          <a:lstStyle/>
          <a:p>
            <a:r>
              <a:rPr lang="en-US" dirty="0" smtClean="0"/>
              <a:t>Caviar</a:t>
            </a:r>
            <a:endParaRPr lang="en-US" dirty="0"/>
          </a:p>
        </p:txBody>
      </p:sp>
    </p:spTree>
    <p:extLst>
      <p:ext uri="{BB962C8B-B14F-4D97-AF65-F5344CB8AC3E}">
        <p14:creationId xmlns:p14="http://schemas.microsoft.com/office/powerpoint/2010/main" val="1742987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0300" y="2921000"/>
            <a:ext cx="10043341" cy="830997"/>
          </a:xfrm>
          <a:prstGeom prst="rect">
            <a:avLst/>
          </a:prstGeom>
          <a:noFill/>
        </p:spPr>
        <p:txBody>
          <a:bodyPr wrap="square" rtlCol="0">
            <a:spAutoFit/>
          </a:bodyPr>
          <a:lstStyle/>
          <a:p>
            <a:r>
              <a:rPr lang="en-US" sz="4800" dirty="0" smtClean="0"/>
              <a:t>MEALTIME CUSTOMS</a:t>
            </a:r>
            <a:endParaRPr lang="en-US" sz="4800" dirty="0"/>
          </a:p>
        </p:txBody>
      </p:sp>
    </p:spTree>
    <p:extLst>
      <p:ext uri="{BB962C8B-B14F-4D97-AF65-F5344CB8AC3E}">
        <p14:creationId xmlns:p14="http://schemas.microsoft.com/office/powerpoint/2010/main" val="7734462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4" name="TextBox 3"/>
          <p:cNvSpPr txBox="1"/>
          <p:nvPr/>
        </p:nvSpPr>
        <p:spPr>
          <a:xfrm>
            <a:off x="1524000" y="5562601"/>
            <a:ext cx="3048000" cy="1200329"/>
          </a:xfrm>
          <a:prstGeom prst="rect">
            <a:avLst/>
          </a:prstGeom>
          <a:noFill/>
        </p:spPr>
        <p:txBody>
          <a:bodyPr wrap="square" rtlCol="0">
            <a:spAutoFit/>
          </a:bodyPr>
          <a:lstStyle/>
          <a:p>
            <a:endParaRPr lang="en-US" sz="3600" dirty="0">
              <a:solidFill>
                <a:prstClr val="black"/>
              </a:solidFill>
            </a:endParaRPr>
          </a:p>
          <a:p>
            <a:r>
              <a:rPr lang="en-US" sz="3600" dirty="0" err="1">
                <a:solidFill>
                  <a:prstClr val="black"/>
                </a:solidFill>
                <a:effectLst>
                  <a:outerShdw blurRad="38100" dist="38100" dir="2700000" algn="tl">
                    <a:srgbClr val="000000">
                      <a:alpha val="43137"/>
                    </a:srgbClr>
                  </a:outerShdw>
                </a:effectLst>
              </a:rPr>
              <a:t>Kashka</a:t>
            </a:r>
            <a:endParaRPr lang="en-US" sz="3600" dirty="0">
              <a:solidFill>
                <a:prstClr val="black"/>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4931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50000"/>
              <a:alpha val="70000"/>
            </a:schemeClr>
          </a:solidFill>
        </p:spPr>
        <p:txBody>
          <a:bodyPr/>
          <a:lstStyle/>
          <a:p>
            <a:r>
              <a:rPr lang="en-US" dirty="0" err="1" smtClean="0"/>
              <a:t>Obed</a:t>
            </a:r>
            <a:r>
              <a:rPr lang="en-US" dirty="0" smtClean="0"/>
              <a:t> (Lunch)</a:t>
            </a:r>
            <a:endParaRPr lang="en-US" dirty="0"/>
          </a:p>
        </p:txBody>
      </p:sp>
      <p:sp>
        <p:nvSpPr>
          <p:cNvPr id="3" name="Content Placeholder 2"/>
          <p:cNvSpPr>
            <a:spLocks noGrp="1"/>
          </p:cNvSpPr>
          <p:nvPr>
            <p:ph idx="1"/>
          </p:nvPr>
        </p:nvSpPr>
        <p:spPr>
          <a:xfrm>
            <a:off x="1981200" y="1600201"/>
            <a:ext cx="8229600" cy="1143000"/>
          </a:xfrm>
          <a:solidFill>
            <a:schemeClr val="bg2">
              <a:lumMod val="50000"/>
              <a:alpha val="70000"/>
            </a:schemeClr>
          </a:solidFill>
        </p:spPr>
        <p:txBody>
          <a:bodyPr>
            <a:normAutofit lnSpcReduction="10000"/>
          </a:bodyPr>
          <a:lstStyle/>
          <a:p>
            <a:r>
              <a:rPr lang="en-US" dirty="0" smtClean="0"/>
              <a:t>Most important meal of the day</a:t>
            </a:r>
          </a:p>
          <a:p>
            <a:r>
              <a:rPr lang="en-US" dirty="0" smtClean="0"/>
              <a:t>Begins with salad</a:t>
            </a:r>
            <a:endParaRPr lang="en-US" dirty="0"/>
          </a:p>
        </p:txBody>
      </p:sp>
    </p:spTree>
    <p:extLst>
      <p:ext uri="{BB962C8B-B14F-4D97-AF65-F5344CB8AC3E}">
        <p14:creationId xmlns:p14="http://schemas.microsoft.com/office/powerpoint/2010/main" val="36454239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33000" b="-3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r>
              <a:rPr lang="en-US" dirty="0" smtClean="0"/>
              <a:t>Uzhin (Dinner)</a:t>
            </a:r>
            <a:endParaRPr lang="en-US" dirty="0"/>
          </a:p>
        </p:txBody>
      </p:sp>
      <p:sp>
        <p:nvSpPr>
          <p:cNvPr id="3" name="Content Placeholder 2"/>
          <p:cNvSpPr>
            <a:spLocks noGrp="1"/>
          </p:cNvSpPr>
          <p:nvPr>
            <p:ph idx="1"/>
          </p:nvPr>
        </p:nvSpPr>
        <p:spPr>
          <a:xfrm>
            <a:off x="1981200" y="1600201"/>
            <a:ext cx="8229600" cy="3429000"/>
          </a:xfrm>
          <a:solidFill>
            <a:schemeClr val="bg1">
              <a:alpha val="50000"/>
            </a:schemeClr>
          </a:solidFill>
        </p:spPr>
        <p:txBody>
          <a:bodyPr/>
          <a:lstStyle/>
          <a:p>
            <a:r>
              <a:rPr lang="en-US" dirty="0" smtClean="0"/>
              <a:t>The smallest meal of the day</a:t>
            </a:r>
          </a:p>
          <a:p>
            <a:r>
              <a:rPr lang="en-US" dirty="0" smtClean="0"/>
              <a:t>Consists of small </a:t>
            </a:r>
            <a:r>
              <a:rPr lang="en-US" dirty="0" err="1" smtClean="0"/>
              <a:t>Zakuskas</a:t>
            </a:r>
            <a:r>
              <a:rPr lang="en-US" dirty="0" smtClean="0"/>
              <a:t> (Appetizers)</a:t>
            </a:r>
          </a:p>
          <a:p>
            <a:r>
              <a:rPr lang="en-US" dirty="0" err="1" smtClean="0"/>
              <a:t>Zakuskas</a:t>
            </a:r>
            <a:r>
              <a:rPr lang="en-US" dirty="0" smtClean="0"/>
              <a:t> consists usually of fresh fruit and vegetables and/or bread.</a:t>
            </a:r>
          </a:p>
          <a:p>
            <a:r>
              <a:rPr lang="en-US" dirty="0" smtClean="0"/>
              <a:t>Hot tea or Vodka is served.</a:t>
            </a:r>
            <a:endParaRPr lang="en-US" dirty="0"/>
          </a:p>
        </p:txBody>
      </p:sp>
    </p:spTree>
    <p:extLst>
      <p:ext uri="{BB962C8B-B14F-4D97-AF65-F5344CB8AC3E}">
        <p14:creationId xmlns:p14="http://schemas.microsoft.com/office/powerpoint/2010/main" val="34496896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0">
          <a:fgClr>
            <a:schemeClr val="tx2"/>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457202"/>
            <a:ext cx="7772400" cy="1066799"/>
          </a:xfrm>
        </p:spPr>
        <p:txBody>
          <a:bodyPr/>
          <a:lstStyle/>
          <a:p>
            <a:r>
              <a:rPr lang="en-US" dirty="0" smtClean="0"/>
              <a:t>Famous Dishes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796" y="1752600"/>
            <a:ext cx="2560637" cy="178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8600" y="2462213"/>
            <a:ext cx="2438400" cy="168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1" y="2002943"/>
            <a:ext cx="1500187"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67000" y="1371600"/>
            <a:ext cx="1600200" cy="381000"/>
          </a:xfrm>
          <a:prstGeom prst="rect">
            <a:avLst/>
          </a:prstGeom>
          <a:noFill/>
        </p:spPr>
        <p:txBody>
          <a:bodyPr wrap="square" rtlCol="0">
            <a:spAutoFit/>
          </a:bodyPr>
          <a:lstStyle/>
          <a:p>
            <a:r>
              <a:rPr lang="en-US" dirty="0">
                <a:solidFill>
                  <a:prstClr val="black"/>
                </a:solidFill>
              </a:rPr>
              <a:t>Chai</a:t>
            </a:r>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3886200"/>
            <a:ext cx="2209800"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961945" y="3429000"/>
            <a:ext cx="2723322" cy="369332"/>
          </a:xfrm>
          <a:prstGeom prst="rect">
            <a:avLst/>
          </a:prstGeom>
          <a:noFill/>
        </p:spPr>
        <p:txBody>
          <a:bodyPr wrap="square" rtlCol="0">
            <a:spAutoFit/>
          </a:bodyPr>
          <a:lstStyle/>
          <a:p>
            <a:r>
              <a:rPr lang="en-US" dirty="0" err="1">
                <a:solidFill>
                  <a:prstClr val="black"/>
                </a:solidFill>
              </a:rPr>
              <a:t>Sharlotka</a:t>
            </a:r>
            <a:r>
              <a:rPr lang="en-US" dirty="0">
                <a:solidFill>
                  <a:prstClr val="black"/>
                </a:solidFill>
              </a:rPr>
              <a:t> (apple cake)</a:t>
            </a:r>
          </a:p>
        </p:txBody>
      </p:sp>
    </p:spTree>
    <p:extLst>
      <p:ext uri="{BB962C8B-B14F-4D97-AF65-F5344CB8AC3E}">
        <p14:creationId xmlns:p14="http://schemas.microsoft.com/office/powerpoint/2010/main" val="1146167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04802"/>
            <a:ext cx="7772400" cy="1066799"/>
          </a:xfrm>
        </p:spPr>
        <p:txBody>
          <a:bodyPr/>
          <a:lstStyle/>
          <a:p>
            <a:r>
              <a:rPr lang="en-US" dirty="0" smtClean="0"/>
              <a:t>Cooking Equipment</a:t>
            </a:r>
            <a:endParaRPr lang="en-US" dirty="0"/>
          </a:p>
        </p:txBody>
      </p:sp>
      <p:pic>
        <p:nvPicPr>
          <p:cNvPr id="1026" name="Picture 2" descr="http://upload.wikimedia.org/wikipedia/commons/thumb/1/17/Shashlik.jpg/1280px-Shashlik.jpg"/>
          <p:cNvPicPr>
            <a:picLocks noChangeAspect="1" noChangeArrowheads="1"/>
          </p:cNvPicPr>
          <p:nvPr/>
        </p:nvPicPr>
        <p:blipFill>
          <a:blip r:embed="rId2" cstate="print"/>
          <a:srcRect/>
          <a:stretch>
            <a:fillRect/>
          </a:stretch>
        </p:blipFill>
        <p:spPr bwMode="auto">
          <a:xfrm>
            <a:off x="1828800" y="1143000"/>
            <a:ext cx="2362200" cy="1771650"/>
          </a:xfrm>
          <a:prstGeom prst="rect">
            <a:avLst/>
          </a:prstGeom>
          <a:noFill/>
        </p:spPr>
      </p:pic>
      <p:pic>
        <p:nvPicPr>
          <p:cNvPr id="1028" name="Picture 4" descr="http://www.busyboo.com/wp-content/uploads/measuring-cups-matryoshkas.jpg"/>
          <p:cNvPicPr>
            <a:picLocks noChangeAspect="1" noChangeArrowheads="1"/>
          </p:cNvPicPr>
          <p:nvPr/>
        </p:nvPicPr>
        <p:blipFill>
          <a:blip r:embed="rId3" cstate="print"/>
          <a:srcRect/>
          <a:stretch>
            <a:fillRect/>
          </a:stretch>
        </p:blipFill>
        <p:spPr bwMode="auto">
          <a:xfrm>
            <a:off x="6858000" y="1143000"/>
            <a:ext cx="3124200" cy="1646714"/>
          </a:xfrm>
          <a:prstGeom prst="rect">
            <a:avLst/>
          </a:prstGeom>
          <a:noFill/>
        </p:spPr>
      </p:pic>
      <p:pic>
        <p:nvPicPr>
          <p:cNvPr id="1030" name="Picture 6" descr="http://cbertel.files.wordpress.com/2012/08/russian-spoons.jpg?w=869"/>
          <p:cNvPicPr>
            <a:picLocks noChangeAspect="1" noChangeArrowheads="1"/>
          </p:cNvPicPr>
          <p:nvPr/>
        </p:nvPicPr>
        <p:blipFill>
          <a:blip r:embed="rId4" cstate="print"/>
          <a:srcRect/>
          <a:stretch>
            <a:fillRect/>
          </a:stretch>
        </p:blipFill>
        <p:spPr bwMode="auto">
          <a:xfrm>
            <a:off x="2362200" y="3657600"/>
            <a:ext cx="1905000" cy="2438400"/>
          </a:xfrm>
          <a:prstGeom prst="rect">
            <a:avLst/>
          </a:prstGeom>
          <a:noFill/>
        </p:spPr>
      </p:pic>
      <p:pic>
        <p:nvPicPr>
          <p:cNvPr id="1032" name="Picture 8" descr="http://cbertel.files.wordpress.com/2012/08/pech-stove.jpg?w=869"/>
          <p:cNvPicPr>
            <a:picLocks noChangeAspect="1" noChangeArrowheads="1"/>
          </p:cNvPicPr>
          <p:nvPr/>
        </p:nvPicPr>
        <p:blipFill>
          <a:blip r:embed="rId5" cstate="print"/>
          <a:srcRect/>
          <a:stretch>
            <a:fillRect/>
          </a:stretch>
        </p:blipFill>
        <p:spPr bwMode="auto">
          <a:xfrm>
            <a:off x="6781801" y="3581400"/>
            <a:ext cx="3049793" cy="1981200"/>
          </a:xfrm>
          <a:prstGeom prst="rect">
            <a:avLst/>
          </a:prstGeom>
          <a:noFill/>
        </p:spPr>
      </p:pic>
      <p:sp>
        <p:nvSpPr>
          <p:cNvPr id="8" name="TextBox 7"/>
          <p:cNvSpPr txBox="1"/>
          <p:nvPr/>
        </p:nvSpPr>
        <p:spPr>
          <a:xfrm>
            <a:off x="7086600" y="5867400"/>
            <a:ext cx="2438400" cy="381000"/>
          </a:xfrm>
          <a:prstGeom prst="rect">
            <a:avLst/>
          </a:prstGeom>
          <a:noFill/>
        </p:spPr>
        <p:txBody>
          <a:bodyPr wrap="square" rtlCol="0">
            <a:spAutoFit/>
          </a:bodyPr>
          <a:lstStyle/>
          <a:p>
            <a:r>
              <a:rPr lang="en-US" dirty="0" err="1">
                <a:solidFill>
                  <a:prstClr val="black"/>
                </a:solidFill>
              </a:rPr>
              <a:t>Pech</a:t>
            </a:r>
            <a:r>
              <a:rPr lang="en-US" dirty="0">
                <a:solidFill>
                  <a:prstClr val="black"/>
                </a:solidFill>
              </a:rPr>
              <a:t> Stove</a:t>
            </a:r>
          </a:p>
        </p:txBody>
      </p:sp>
      <p:sp>
        <p:nvSpPr>
          <p:cNvPr id="10" name="TextBox 9"/>
          <p:cNvSpPr txBox="1"/>
          <p:nvPr/>
        </p:nvSpPr>
        <p:spPr>
          <a:xfrm>
            <a:off x="1828800" y="6248400"/>
            <a:ext cx="3200400" cy="381000"/>
          </a:xfrm>
          <a:prstGeom prst="rect">
            <a:avLst/>
          </a:prstGeom>
          <a:noFill/>
        </p:spPr>
        <p:txBody>
          <a:bodyPr wrap="square" rtlCol="0">
            <a:spAutoFit/>
          </a:bodyPr>
          <a:lstStyle/>
          <a:p>
            <a:r>
              <a:rPr lang="en-US" dirty="0">
                <a:solidFill>
                  <a:prstClr val="black"/>
                </a:solidFill>
              </a:rPr>
              <a:t>Russian Wooden Carved Spoons</a:t>
            </a:r>
          </a:p>
        </p:txBody>
      </p:sp>
      <p:sp>
        <p:nvSpPr>
          <p:cNvPr id="11" name="TextBox 10"/>
          <p:cNvSpPr txBox="1"/>
          <p:nvPr/>
        </p:nvSpPr>
        <p:spPr>
          <a:xfrm>
            <a:off x="1905000" y="3124200"/>
            <a:ext cx="2743200" cy="369332"/>
          </a:xfrm>
          <a:prstGeom prst="rect">
            <a:avLst/>
          </a:prstGeom>
          <a:noFill/>
        </p:spPr>
        <p:txBody>
          <a:bodyPr wrap="square" rtlCol="0">
            <a:spAutoFit/>
          </a:bodyPr>
          <a:lstStyle/>
          <a:p>
            <a:r>
              <a:rPr lang="en-US" dirty="0" err="1">
                <a:solidFill>
                  <a:prstClr val="black"/>
                </a:solidFill>
              </a:rPr>
              <a:t>Shashlik</a:t>
            </a:r>
            <a:r>
              <a:rPr lang="en-US" dirty="0">
                <a:solidFill>
                  <a:prstClr val="black"/>
                </a:solidFill>
              </a:rPr>
              <a:t> – Shish Kebabs</a:t>
            </a:r>
          </a:p>
        </p:txBody>
      </p:sp>
      <p:sp>
        <p:nvSpPr>
          <p:cNvPr id="12" name="TextBox 11"/>
          <p:cNvSpPr txBox="1"/>
          <p:nvPr/>
        </p:nvSpPr>
        <p:spPr>
          <a:xfrm>
            <a:off x="6858000" y="2743200"/>
            <a:ext cx="3352800" cy="369332"/>
          </a:xfrm>
          <a:prstGeom prst="rect">
            <a:avLst/>
          </a:prstGeom>
          <a:noFill/>
        </p:spPr>
        <p:txBody>
          <a:bodyPr wrap="square" rtlCol="0">
            <a:spAutoFit/>
          </a:bodyPr>
          <a:lstStyle/>
          <a:p>
            <a:r>
              <a:rPr lang="en-US" dirty="0">
                <a:solidFill>
                  <a:prstClr val="black"/>
                </a:solidFill>
              </a:rPr>
              <a:t>Measuring </a:t>
            </a:r>
            <a:r>
              <a:rPr lang="en-US" dirty="0" err="1">
                <a:solidFill>
                  <a:prstClr val="black"/>
                </a:solidFill>
              </a:rPr>
              <a:t>Matroyshkas</a:t>
            </a:r>
            <a:endParaRPr lang="en-US" dirty="0">
              <a:solidFill>
                <a:prstClr val="black"/>
              </a:solidFill>
            </a:endParaRPr>
          </a:p>
        </p:txBody>
      </p:sp>
    </p:spTree>
    <p:extLst>
      <p:ext uri="{BB962C8B-B14F-4D97-AF65-F5344CB8AC3E}">
        <p14:creationId xmlns:p14="http://schemas.microsoft.com/office/powerpoint/2010/main" val="215831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03338"/>
            <a:ext cx="10972800" cy="1143000"/>
          </a:xfrm>
        </p:spPr>
        <p:txBody>
          <a:bodyPr>
            <a:normAutofit fontScale="90000"/>
          </a:bodyPr>
          <a:lstStyle/>
          <a:p>
            <a:r>
              <a:rPr lang="en-US" dirty="0"/>
              <a:t>This pig is usually made on special occasions like holidays and birthday parties. They take the whole head of a pig and then stuff it with sweet meats and then make nice treats on the side.</a:t>
            </a:r>
            <a:br>
              <a:rPr lang="en-US" dirty="0"/>
            </a:br>
            <a:endParaRPr lang="en-US" dirty="0"/>
          </a:p>
        </p:txBody>
      </p:sp>
      <p:pic>
        <p:nvPicPr>
          <p:cNvPr id="4" name="Picture 2" descr="E:\russian\pig.jpg"/>
          <p:cNvPicPr>
            <a:picLocks noGrp="1" noChangeAspect="1" noChangeArrowheads="1"/>
          </p:cNvPicPr>
          <p:nvPr>
            <p:ph idx="1"/>
          </p:nvPr>
        </p:nvPicPr>
        <p:blipFill>
          <a:blip r:embed="rId2" cstate="print"/>
          <a:srcRect/>
          <a:stretch>
            <a:fillRect/>
          </a:stretch>
        </p:blipFill>
        <p:spPr bwMode="auto">
          <a:xfrm>
            <a:off x="4862512" y="2939256"/>
            <a:ext cx="2466975" cy="1847850"/>
          </a:xfrm>
          <a:prstGeom prst="rect">
            <a:avLst/>
          </a:prstGeom>
          <a:noFill/>
        </p:spPr>
      </p:pic>
    </p:spTree>
    <p:extLst>
      <p:ext uri="{BB962C8B-B14F-4D97-AF65-F5344CB8AC3E}">
        <p14:creationId xmlns:p14="http://schemas.microsoft.com/office/powerpoint/2010/main" val="32038170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Paul Stroganoff</a:t>
            </a:r>
            <a:endParaRPr lang="en-US" dirty="0"/>
          </a:p>
        </p:txBody>
      </p:sp>
      <p:pic>
        <p:nvPicPr>
          <p:cNvPr id="4" name="Content Placeholder 3"/>
          <p:cNvPicPr>
            <a:picLocks noGrp="1" noChangeAspect="1" noChangeArrowheads="1"/>
          </p:cNvPicPr>
          <p:nvPr>
            <p:ph idx="1"/>
          </p:nvPr>
        </p:nvPicPr>
        <p:blipFill>
          <a:blip r:embed="rId2" cstate="print"/>
          <a:srcRect/>
          <a:stretch>
            <a:fillRect/>
          </a:stretch>
        </p:blipFill>
        <p:spPr bwMode="auto">
          <a:xfrm>
            <a:off x="4220952" y="1600201"/>
            <a:ext cx="3750096" cy="4708525"/>
          </a:xfrm>
          <a:prstGeom prst="rect">
            <a:avLst/>
          </a:prstGeom>
          <a:noFill/>
          <a:ln w="9525">
            <a:noFill/>
            <a:miter lim="800000"/>
            <a:headEnd/>
            <a:tailEnd/>
          </a:ln>
        </p:spPr>
      </p:pic>
    </p:spTree>
    <p:extLst>
      <p:ext uri="{BB962C8B-B14F-4D97-AF65-F5344CB8AC3E}">
        <p14:creationId xmlns:p14="http://schemas.microsoft.com/office/powerpoint/2010/main" val="4265430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 of Beef Stroganoff</a:t>
            </a:r>
            <a:endParaRPr lang="en-US" dirty="0"/>
          </a:p>
        </p:txBody>
      </p:sp>
      <p:sp>
        <p:nvSpPr>
          <p:cNvPr id="3" name="Content Placeholder 2"/>
          <p:cNvSpPr>
            <a:spLocks noGrp="1"/>
          </p:cNvSpPr>
          <p:nvPr>
            <p:ph idx="1"/>
          </p:nvPr>
        </p:nvSpPr>
        <p:spPr/>
        <p:txBody>
          <a:bodyPr>
            <a:normAutofit/>
          </a:bodyPr>
          <a:lstStyle/>
          <a:p>
            <a:r>
              <a:rPr lang="en-US" dirty="0" smtClean="0"/>
              <a:t>Beef stroganoff is a dish consisting of strips of lean beef sautéed and served in a sour-cream sauce with onions and mushrooms. The recipe, which is of Russian origin, has been known since the eighteenth century, but its name appears to come from County Paul Stroganoff, a nineteenth-century Russian diplomat. Legend has it that when he was stationed in deepest Siberia, his chef discovered that the beef was frozen so solid that it could only be coped with by cutting it into very thin. </a:t>
            </a:r>
          </a:p>
          <a:p>
            <a:endParaRPr lang="en-US" dirty="0"/>
          </a:p>
        </p:txBody>
      </p:sp>
    </p:spTree>
    <p:extLst>
      <p:ext uri="{BB962C8B-B14F-4D97-AF65-F5344CB8AC3E}">
        <p14:creationId xmlns:p14="http://schemas.microsoft.com/office/powerpoint/2010/main" val="2519121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04802"/>
            <a:ext cx="7772400" cy="1066799"/>
          </a:xfrm>
        </p:spPr>
        <p:txBody>
          <a:bodyPr/>
          <a:lstStyle/>
          <a:p>
            <a:r>
              <a:rPr lang="en-US" dirty="0" smtClean="0"/>
              <a:t>Russian Common Foods</a:t>
            </a:r>
            <a:endParaRPr lang="en-US" dirty="0"/>
          </a:p>
        </p:txBody>
      </p:sp>
      <p:pic>
        <p:nvPicPr>
          <p:cNvPr id="1026" name="Picture 2" descr="https://encrypted-tbn1.gstatic.com/images?q=tbn:ANd9GcRVAk3U7HkIq_A8letyqKMr01L8KtSiiOwT8s2uat4w45TWYD9CmlhwuWAp"/>
          <p:cNvPicPr>
            <a:picLocks noChangeAspect="1" noChangeArrowheads="1"/>
          </p:cNvPicPr>
          <p:nvPr/>
        </p:nvPicPr>
        <p:blipFill>
          <a:blip r:embed="rId2" cstate="print"/>
          <a:srcRect/>
          <a:stretch>
            <a:fillRect/>
          </a:stretch>
        </p:blipFill>
        <p:spPr bwMode="auto">
          <a:xfrm rot="20290620">
            <a:off x="617433" y="1616073"/>
            <a:ext cx="2733883" cy="1819276"/>
          </a:xfrm>
          <a:prstGeom prst="rect">
            <a:avLst/>
          </a:prstGeom>
          <a:noFill/>
        </p:spPr>
      </p:pic>
      <p:sp>
        <p:nvSpPr>
          <p:cNvPr id="5" name="TextBox 4"/>
          <p:cNvSpPr txBox="1"/>
          <p:nvPr/>
        </p:nvSpPr>
        <p:spPr>
          <a:xfrm rot="20200899">
            <a:off x="1086975" y="3232584"/>
            <a:ext cx="3105519" cy="369332"/>
          </a:xfrm>
          <a:prstGeom prst="rect">
            <a:avLst/>
          </a:prstGeom>
          <a:noFill/>
        </p:spPr>
        <p:txBody>
          <a:bodyPr wrap="square" rtlCol="0">
            <a:spAutoFit/>
          </a:bodyPr>
          <a:lstStyle/>
          <a:p>
            <a:endParaRPr lang="en-US" dirty="0">
              <a:solidFill>
                <a:prstClr val="black"/>
              </a:solidFill>
            </a:endParaRPr>
          </a:p>
        </p:txBody>
      </p:sp>
      <p:sp>
        <p:nvSpPr>
          <p:cNvPr id="1028" name="AutoShape 4" descr="data:image/jpeg;base64,/9j/4AAQSkZJRgABAQAAAQABAAD/2wCEAAkGBhIQERQUEhQUFBUWFBUUFRYUFRUVFxUXFxQVFRQUGBUXHSYeGBkkGRQUHy8gIycpLSwsFR4xNTAqNSYrLCkBCQoKDgwOGg8PGiklHyQqKSwsLCkpLCwsKSwsKSwsKSwsKSwsLCwsKiwsKSwsLCwsLCwpKSwsLCwsLCwsLCksKf/AABEIAMIBAwMBIgACEQEDEQH/xAAcAAABBQEBAQAAAAAAAAAAAAADAgQFBgcAAQj/xAA9EAABAwIDBgMGBQMDBAMAAAABAAIRAyEEEjEFBkFRYXEigZETMkKhsfAHFFLB0SNy4RZi8SQzgpIVwtL/xAAbAQABBQEBAAAAAAAAAAAAAAABAAIDBAUGB//EAC0RAAICAQQCAQMDBAMBAAAAAAABAhEDBBIhMQVBURMicQZhsRQykaFCgfAj/9oADAMBAAIRAxEAPwBgyijNopwyijMpJhKBp0UdlFGZRR2UULEAbRRm0E4ZSRW0khWReJ2JSqwajGujQkX9VIUsOAAAAANITltFGbRRsQ2bQRW0E5bSRW0kADUUEoUE7FJKFJIQz9ivRRT4UJTqjsh7uEd7JyTYrIj2C9/Lqx0tgfqd6f5TqnsemOE9yjtBZU/y69GG6K5MwTBo1voEUUxyRpAspYwZ/SfQrvyLv0n0KvApr0U0qQrKI7CHkfRBdh1oDqSC/DNOrR5gI7ULcUJ2HQzh1eamyaTvgHlb6JnW3dYdCR80NorKcaChtv7epYMD2gcXOnK1omY18leq+7rx7pDvkq/vDuwazYcMrhoXAlp6GPqDI+SW1hsz3E/iA02a1w8gPrP0TanvjVLgJZl4l4//AAJ+SVtjdapTMe4eAqXaf7aoEeRAUBitn1Gf9xhHXUHs4W+aibY5RXyWfD76tzRUp2/XTOYdy03H16KwYavTrNzU3Bw5j6HkVmlJxa4OYXNP6muII/wn2yto1adTNTIB4j4ah1h3AE8Db+VGQ2UWuS/uooLqKkqbczQYIkAwdRImCkuop4CM9iuT/wBiuSGnNpo7KSWymjspprJAbKSOykiMpozKSQhDKSM2kispozaSQgLaSM2kitpIzaSQgApIopI7aKkMLsubusOXFJKwWR1LDFxgAkqRw+xeLj5D+VJU6QaIAhLT0khtgqOGazQAIqS+oG6mFE4/emhSMZgTy/nkmyyRj2yTHhyZHUVZMLwuAVC2j+IwBOWIjzVaxn4hvdMEqpLWQXRrYfCaiffBrj8YwauHqm1TeCg1waXiSJHVYrW3tqHQ9tUyr7wOfGY8bW0PRQvWTfSNFfp2lcpG6neegDGbhP0/lK/1LQ/UsDqbxPGjj5hGp7yudIi/QnzJ6JLVTGZfDYsS3Sbr5N5bt6ifjCM3H03aOCwentx5A8bR5kj159OqLX2xXptEzGgcCfqE5aufwVo+LwZXtxZFZvAqA6ELiViezt+atOAXm3cnzurFs/8AEr9WnMp8dYn2iLJ4XPFWuTSUhzQVB4DfCjUiTCmKOJa8S0gq1HNGXTMvLpsuJ/eqGeM2FSqAgtAnWwIPcGyqW0/w/aJNOWf2Xb5sKvy8IUt2QW0YxjdyMtzSbUHE0yWO/wDX+FUNsbJ9i4ls5CSBOrf9p6r6LxOz2P4QeYVQ3p3T9o1xygmIn9Y/SeR5HgUHG+B6mROyHNqYek5uhptHYgZSPIgjyRn0lVN19qnCVzhaxIY4zScbQZgDpMQRwcOqur6aZHjhiapjD2a5OjTXJwBuarG+85o7kBCO38M0wagnoHH6BUOgQ1lQvqtLnFpBDW1XOcOJJOYX46KQxbaYDXVC5xJmG2mLeICI4WWbk1Uk+EaMdLH2y3DeXD5HPlxa2JIHPkCQSpTZeNZiKYfTmDIuIII1BCzits17Q4loEEEFocS65iw90RAsBoFZN0dvU2tdnkZnOceMXl3hnM0CeRRx6i3y+AZdMorjsujKaM2muw5DgHNILSAQRoQdCE5axXiiIbTR6VAkwAl06UmApfDYYMHVOSsa2CwuBDLm5+idL2EyrbUYxpJMFpgg6hGUkuxRi5OkOnvAElV7am+VGmDlcHHoZ+iqu9G/RktYbdFnmJ2k5xNzr9lZmbWO6gdX479Pyyffm4XwW3b2/T6h8LiOHkqnjNsVH/ETOv8ACjqtSUCCVT5k7kdR/TYsEduJUGxGIfmgn9l6HtcPCSCODoE9jKA9rmi9x1v9dEui8Ry7fxxPdT0q4Oe1Oq1Omlu7OAcTEEEevpxXjaJ5gHh181IUnB7IsSPdcOHG0aGdRZCrtInMARc5gYg9iB8zw6JJfBCvP7n96/IycyNZn5IHtINpCcVmEH9TQbkfvyXrsFIlvunnwnS+mqcWMnkMFLnhiMNizJzOMEQbZp8ipjDYsGWyHNIgdwOPIzHaR3ME+lbQyNQRflK8o1TmiY9IP3z4dEtvwZ2r0sMn/wBcbpr/AKJjEhhaXCYABBuQR36yPTumDa5BibSP5ClcG9r2OGWCIzsE6OMFwJ1GvONLyovEbPdYt8TYsZvYui2swAm7PkXjvJSS2ZJDyhtlzDYn1KsuyN9KjIv81RGPk3468U9bh3AEsc1w5AwfQoLE07RuZdVgnUJ1z8my7I/EKm6G1LSrfh8Y2oJaZXzhhse0cSrdsbfB9KMrpFrFPhqp43UujH1Xisc/uxcM2YpLmyobYm8lOuAMwzQJE8/sqalaePKpq0c3lwzxS2yRQN//AMPvzLDUoACoJOXmYvHcfsq9ujvGan/T15FZkgZrF4GoP+8fOO618qi7+7gfmf8AqMN4MQ2HWt7SNOz7WPkpnHf12RqXpivZrlSaH4hVabQyrQzVG+FxzFskHi2LHn1XKHc/hh2srlbFtzN9g0NeHAh4gTqCJMkn+FNbVqgexJFMvaZccxOYON8p89IELxpYbtbD4MENeWHKZnNodL38kr2ft3hnss9SffnLTi/hB68CsS9zSN5pLke7NxVSnRD3eKTIBABDJ1Fr9I1hdtFhbSIeRVeahzm7CwEjJOkiNNUPEGrUDmOd7NtJrJ9m/MWkCPZyDpy4WUiaeHqQMrScrdYbnbrrNzxjuouFbQL9skdm7fNBzaDYdlAtGjSZsZvr6q74Z7XtDmmQdFnPs3NrNc0sDSJcMuoggP6gGR6q+blNc+m6RDWvhvoJF+X79Ff0eSUpbH0UtVjiluRYMHhsok6lOkoBBxNYMaSVqt0ZyVugG0NoNpNJJWU72b3F5IaU73z3mLiWtKzzEVi5Yuo1Dm9q6O98J4hQX1ci5PK+ILtSgC6S9yHnhQxidLknSpBzhHd177OEhmOI6pVTGh+sAo7WzPnm299AK9SbRPRc2kANIPI3HqLj71QqtjITlmFcRMgyOEiPUXUyW1GFrcuGSuUqZ1O0kEH0J7y2D5kL386Q2CJB4uMtnmHR4T9wNU1OAfOmn6SD9LoxGU3LmzwJiPkSpDnMunjJ3GV/+/Yd06LXCWzBEWuB3yuJHcSkPwpblALS4gmzhfmCRBB7jynUVKmyZygnm0uafWP/AKrzE1W6EOMcCzMP/eWk94n6I9lGeGa4jyc17vdcCSOoLgDaTMS3UTPRd7BhaMjm+8RxuRBDdPPn6Lq2JaQGueYAB94SMwlo5kAEcON9E5oUYeIl1vFYAuFo8P6gYIvx5GE1hw6nJiaS6+AWHqOYczdZJGXxGTeMvEGLjW1k/ZiKbqZLAWho90GSx0kva08WwfDeSIFiEwrAAgtjxQRIiTAdBaeMcCDwtqh/mnUqzXG8mQDADhmksJ0kEhzSefVSKKojk9zbOx2Gb7SZhrhmlsnRoOaORN4QcE8E6gSDcmJIvrwItf6Kar7NIc2ZggFsgXa5jhcciCOxCrQaabgLtgkcuPLsmxa6LmHdqVsT5RLvwoLnAiDwPGRqCAYPlz4JDWkSdIgnpOkjzTjCYgEDMARGrTDgZ4X109EctB1Mgt94w03HI95j6whJKRf0vkcmlntk/jgPsjbjqbgWkTwP7LW929521mgON1g7CWmDqCQe4N1P7G20abhewUEZSxStHSazRY9Zj3Jcm+grwhV7dreRlZoBc3NwuJ9FYitjFkU1ZwefC8UtsiGxm6mErPc+pQpuc7VxFzaP2XKXhcrX1p/JDbMTq0HUmMbSaPZB19C6wEDMlN2kWsY9rnBhDhVFRrSWuPKLk9CFJGmTTEMab+9FxaNdAEjMxxDXx45jw2MfKf4XJ7ueuzo/Q1rYSmfZh73tfUZBcxrW52kQczYM2LbhSp2fhw1oLRrDNRZoLp6DWx6pjRwFT8y6q7xQS2mZGUMOrRFpmEunhnul2Zr4qjMHQYbEOaLcnT2T2/VjGhrSwJs2m3K9zhSa8PFWG5szYcLC5Ijoto2XgRQpMYPhaATpJ+J3mZKzb8O9ks/MFtN0tpOL3CW5Q6IAaBp4iD/491qT2yLGORC19JDbDd8/wZmqnbURcqm787f9kyBfgrRiqxZTJMTHlKx3fLahe8gn0TNZlcY0jR8Lo/6jPb6RWcfjC9xJ4qPe5Ee5N3lZcInpUqhGkJe5DJXpSXMKsUZ85WIJSM5SyEqg0EiU9MpzVh6FMRM6/XkhVHkfEfJLLNRw5cQg1aUfsh7KWXS45rmKYU7XeDMkmIEk24fuuZtF+rjMiJ4jTTl5IVNgFynVFg97tHT/ADon2kjOfiscnSR1Kvf3eE5sxkXn3iDy0PMor3ZwA0Fx+Ivyhp5QGgHjrPDUpu6YLRcE5iMs6A3mJ4lSuxdiVcR/2m5nCIBaYd56W+yipFHU6CeHr17I6tgSA3O1scIzSBrIl5mNbTqiYPCh0NbUbB8Lc5yz/sceF9CYI1CtbfwzxbvEGO6DwNN9TeBKja+6TqZIfTrB0hjpa2AZJBd+sWNwRHNSU2ZGT7uL/wBEdVw5MgifDD5INy05XyO8GE0oAubkebXb45zUnEENl3xUzOuosRxCetomiSIIs0uaW5Y+Ej1IvxieK8q5IALZdAGYEglsy1vmGugnQ2EIJ7HRUalB0C2A8hhpvBlhdF+BPjb1EEm3dNdr0QHTPGIkk6Agz2hPQcvjkHK5rZ/uIkaaEFhH93RL2pgXOccrS4ktiHNByhsaanXl8XRRdZPyWtHNxzWyI2fWLXWdANr6RxB8p14SpjZ0Gabi2mHTD5yhpjwwCLeUg5iLKNbRfTcC5j2Rxc0t1BEXEfXVPadZoYS3UBpAMRyAv7oJ4f3CxAT3yuC3qU3lv5Gm1Q72rpjqQIBMXMdSCUik+FLVmCq1k2zNPkWiJ6iI+aiWMtA5qKStHTeJ1n1obHw1wWfdPHinVaTeDN+B5gradnYwVWAjkvnvA1spBvMrU9xdtF3gcLcDIv5I6bJsnRD5rRJw+pFF7XLxctizjTKGCqx5a4AM4cLToY95R2LxHtpbSHipumC3LoQJZPYW1VywgoV3f03AkAHKIBE25c+CeOwcWa1o5zxHGCsR6Zp2a61K+DPsFtx7ifa+HxZWWMAxfiZOl+qf7TfUP9SgBJILjYZsoEmIEW+hUxi9hspQabBkLrhoGvO+h6qEwVCtUqljakkktg2JZWBboReJdfoFXhDdPaTOa22i7fhbg/6L6xF6rpJgDMQXFzoHMu9AFd0w2FgW0KLabdGNDR1ga+Zv5p+uiS2pIxskt02yH3mrltIxyWHbcr5nnuth34xAZSv2WK492ZxWNrJXOjuv01jSg5DB6C5yK8oDiooI6LNISwA8wfkvHHmvRZKDZn59FKUbEEBJIEJw0MHMn0QMh/56Iohk9w5p1A4QbHg7meqTUOoNiPuEBgjW6cOqhwgjt9nyRGuMl0AB4R0580enU+/og5QdJvbkASbX5aJdJwjrECPqfmk1aGQntlyWTdjd04ioC+cthxJN+AC2TZex2UW5GtYIiIBm0G/NVP8ADOl4Q7KTAJmL+XPstBNLNobT00MSBr11HHzU+GFqzl/L6iTyvH6BNqZTAN4sNLc8p5afugYjCiswh5IcRHhPukmQQdfO0xKe/lROkW4TwjryEdkJ1UtHhc0OB8VpiZiWyCLkGO6sba7MVPngqe3t3sZUolgZRrEAta94f7SHC7oBguCzbH7Ocx72VAWOuWyMobBBu13CW/P/AHW1faja7muLsX7JoGbwtbSEEkDxOLnRINlnO3/Zs8Rr06z9RkfnLiRHidEkX0kKPJz0ifbkyrbtX5K5VwuYHQOILXt4EtOcRzIBMdDy092q9op0qpaHEjLDgIteLi2p05JTQ6pHsxmLXAltyS1pM03a+IAuE/EJ7JQh2Gr0nM8dKqXtJMQJIIjp4jqqc+036f8AIcOJxmnL0+fw+CObi3NGZlUsB+AOf8hEEd147ajh7xa4aOAYGlzZBIzCO89E1rFugbHEkEEeVhCbOdP/AApdqOjlpYTj1/pfz2WprKZo1KjMzKYdLXFzXOBc0BxAETeLdlGMwVOJFYRp4mOF+VpukbKH9Gu3jkD+nhM+tkzZUM6qFe+QaDTyhOajJrn9vgeNgOIBzAcb3Vs3UxIL2gyIIIIsQehVPYbDnP8ACmNkYtzCMrcxmwUUnUrN/Ot2Bxl8G8UK8tB6L1Q2zcWfZMzROW8c1y0Fl4OClplbKLV3NxeFz1KbxDREsJzESLAESOCe7K3xczwYpp/vDSHDuzjPl2WgtakYnA06rctRocDzH0PBWJY/gqb37KjiN7sKQcuc6R4DeTrflAPn3THd40zjKTqdMtBeZB+HwuMAEmBJB+kK9YPYtCkAGU2tAdmECfFcAybk34p27AsdUbUIlzQ4NPLNE/T5lRrAlJSHrLSof4XijQgYY3I6I6t+iuVTfrDh1O4lYxjaXiIHNbnvfhy+iYHQxw6rGce80nmAJ+aw9ZaycI7n9PZZLC1BWyEr0HN94ETpIiU0IKkcZiTUieH2UzLUyD4OicZzjclTG7l616W9q8ZSlS2is4O6R41EbEX+7cPNKFNJcEFIfLC6AubA15JTauXh63nsFz14ylKktFKcJIcyIgzwvGg10nVejCiNL2uPl56JNMRx4evDnyTinV/3cAOgkCTz8gP8sTsZW3houe6W9VSgGNf/ANseEXEiwWnbI3ko1WiDlJvcjVYJ+YIdqJEfq7d04o7Xqt0c4QDodB+90YZJ45WuijqPHYtV7pn0I7GMHiLmxEzN+qrG8m0acXe1rbuJJIDr5stjIJ8tDGiyN28jjqZnn92TGttMkmbSdTMDy4wpnqHLiirDwscD3vIPtrbbe6QXOcJ4udFtIk94lNPzubK3INNTM9JkxoBFh56qOc8kCY56Aa66JZokiY6n/k9lGm0XssY5JpVSHTnmi7PTcabho5hLXdYI1HNOtl1hUqEn4wW1RzzD3x349SoloMkmR3MDqO6VTBZUDtC0zl0MW58/8oZI748FPU6NTg9r+70N8TQc0lpA8Li0mNTP36IciIi/P6qRx1YVHvcAQHHNB+ttOPqmNSCeQga66fyn265LmONxW5UwmFrObIaR4gQdNDr5r00whNRVGy/hxpcr2EYFL7HHjHkoql9VNbEZLxaL9f3UD7L2XiDNPwJ/pt7L1HwFH+m3svVbSZw8pLcyaaiNCG1GC0zAFtSwEhqIEhHB+VzT1j1TwqOxjCWGNYt34I+zsYK1JrxxF+hFnD1lFdAYnadHNScAJMGFim8+Bc1xLgJ6LdCFn+/WxZBICoazFa3I6LwOr+jm2v2ZK9qGWp3iaRBKauCzIs9IlTVgS2UVjLJDyl0Xp76K0I1M4hCcnDkF6EWPyRBhhJgBOThsoupHAYZjGySC4/JNsW6fX7+ia57nRiyzbp0uhrkHnfWPKEG3Ex5a9EqUJz+CniOaaQVtR3EkzreZ+/2SnGRx/wCP2T7ZwpCl4yJJMSdI0Tao0H3ST8052gQcZcUMi7L4tNRw/fj/ACEkOJhs6G08JT+jsh7zOn3yS62xwxpMyQJTrRWnH7hg6mZLYuDB6QYKWKkNgGOPOenTihPb2++aXTqDp3SJKUVbCe1tebR29Emq8GZudL20EDS2kBDeSPM9Jt80kydOUI2BJPlHj3m2nl14JOUzPX0S6dHMLgzeOuh+k6JLZ++3+EX0Ngt0vwc1t0UBJc3/AD98kRuv3CjkXsSCUwrPuzhiXi0qu4enJELQ9ytlkkGFFFbpUDyGZYsLZfcFhoptHRep23RctZYTzh57YFqK1BaUVpVgrhWpYKE1EBQAL1UBszHflsY+g8wyqc9OeD/ib5/UdVPgqu757LNSkKjPfpnMCNbXSuuRy+C1OTHamCFVhBTHdPeIYul4rVGQHj6OHQ/VTThCU4poMJPHK12jEN6diGk82VXexbvvLsFtdhIF1kG2Nlmk9wymx1WHmxvHI9I8T5NajHsf9xAPakaJw5qE9qYnZtTx1yhTayQ5wSIXFqckRPJKj38yRAmyU6tKbubCWxusp21FFwV9CnIRubJbnpbacuEC6cuBk0Suz9isd7xB6TCmMPsJg0yqIwlZ1PWCnR3ky/B80PqJ8IoTjkf9rJk4RjRdwUPtSqwNMST98Ezr7bc7QQOpTCo8u1Pl/lKyTFp5dyYI0CD4SD208k39kcwBIbeJOgM624J5VeGtA6X7/wAIeGoZiSdAnJk7S9gTFsxOhHa1vmhhkG331RsS2+qQNPv74I2CGL2glB02mJsCdBNiZOmuvRDDYJm/a/8AyNV7C9a1NslWJJtr2JF0ZreH+F41ieYLCFxACZKRZ2qKtj7YmAL3jute3b2WKTA4i8QOgtb5Ks7n7vu954EDvJV4DxoOFlc0mL/kzivMa76kvpw6QbOuQwxctI5zg8aUQFNWPRmuSCOAUsILXIjXIDQzSucwEEHikApYcgIzjbGHqbOxQq0rNJkcjOrT0V/2HtynjKQeyx+JvFp5H+UHbOym4mkWO8jyKzWhWrbOxPEQYI4PbyTVLbw+iVfev3NdcFXN49221mkgXT/Ye8lHGN8Jhw95psR16hSLxCGTGpKmSafPPBNSjwzBtsbHNJ5HHkoZ7IW9bV3epV5OUBxETGqzTeHdN9J9mEjmNFiZcMsXfR6B4/zcM0an2UtwQ3J9iMI5pMiE2dTQjI2pJSVoRSaHWNjwnj0XtRgHELwiENzZUqZWnB9g3OXjHkGV7C6Eb9FdwbHOI2hIHXVBp31QyF6HEcUkkuERRxtO2Hsj4Sg063CZPrEo2CxOWQUqHyd8INiMOBoUJuJsGgcZPVCxGIzH5pFMpUO74HWIp3Am8T2n7+aCKfJeEyuATbJIwdUe+zI4L1oRGuJtwT3Z+yH1D4RN0G/gEsix8zA4fCl58I8let1N2S6HFsAayPon+7u6GUB1QBW2nDRAEKzh07b3SOX8l5fdePEEpUwxsDRLpU47DRJaziVV96N7gwGlRMu0c4fD0HVasYpfg5RtyZNYneihTcWueJFjxXLOqWyarxmg3vxXJf1EfgP04/JpLKiOyoo9lRHZUQASDHorXJgyqjtqpAoeByUHJs2oiNegKhwCofePd5mKZyeNCpIPSw5Bq0FcGOv9rhaupa9psRZXnd38QGVIZiIY7TP8J7/pPy7KW21sGlimw4AO4OAuFme29g1cK7xCW8HDRMUnD8EqqfD7NjsRLT1sg1qYcIcJWS7F3vr4WzTmZxY648uSvmyN+8NiIDj7N/6X29HaFPqM+hVKDGu3NyGVgckA/P1VDx259WibiYWwe0adChVXNNnAHuqWTSRbtcGxpPMZcL55RhT9nHP4hCaYrCZHQtpxu72Hq8gVAbU3Ez+4QVUlgyROhw+bwzkt3BlhYklqt2M3Jqt4FRVXd+o3go6ku0a8dVgyf2yRC5V5lUi/ZTxwKQdnP5FKx1wfsjyxJNJSQ2a/ki09ivPAo7iNrHVtkS2iSiCnCsGF3YqHRpUtg9xKjokQnfdLpFaWq0+LuSKdTpFxgDX5lSNHYdQugtK0HZ247aZBJgqew2zKVPRoJ5m5T46fJJ8mTm85HHxj5KPsfchzoLhA6q67O2JSoAQASpBrSdAllrWiXFXsenjE53V+Ry539zEtBOi9rVmUW5nkCOJUFtXfWlTltLxu6e6PP+FS9pbXq1zL3E8gNB2Cs3GHZn7ZP8E3vBvk6rLKUtboXaF3bkEx3f2E6u4Od7g+aXsPdt1Uh9SzeR1KuNNrWDK0QAo7c3z0G1HhBadNrQABYLkH2i5SbURjVtVGbWUY2qisrIhJRlZGbWUWysjNqoCJRtZGbXUU2sitrpCJQVkQVFFDEpYxiQiUFRDxNBlVpa8BwPNR/wCeXf8AyCTCVTeDcEiX4e41yH9lScRRcwkOBBHArXztNRe1aFDECKjQeuh9VE4fBLHI12Z7gd5K9D3HmP0uuP8ACm8P+Ibvjb5i4THam6hbJpOkcjr6quYnDuYYcCE3fJdktQkaBQ3wY/iPonjNuA6OWVEpTMY9ujj6oqafYfpv0zWRtY8wfNeOxwOrQfJZfT3grN4z3TmlvZUGoB8yELixVJGhl9I6sHouFOh+gKit3zPFp8nfyljfTo5LbEd9TIvn/Jem0qH6AnFN1MaMHos+/wBZnk5d/rN3I+qKjEDnkfz/AJNJZieQARBiDzCzP/WVTgPUpDt6q54gdgnXBETjNmpfmG8XJviN48PR95wnlMn0CyyrtSq/3nuPnH0QQ5HfFdIb9N+2X3H/AIicKTJ6usPRVvH7drV/feSP0iw9ExweAqVTDGk9Yt6qz7M3M41nf+Lf3Ka8kpcINRiQODwj6phjST9Fbtkbrtpw6r4ncuAUthsPTpNhjQB0SnVUlj9sjlKwpdGiC+ohuqoT6qlGBfaLk19ouRDQ0CI1cuSEwzEVpXLkABAUoFcuSCj0lIJXLkgiCUJ7ly5JiAvcUCo4rlyA4Z1HHmobagkFcuUUx8SsVNUErlyiLIhySuXJBPCuC5ckI9CK1eLkgMM1FauXIjQrVKbBpNdUGYA9wCvVyQyfRoNFgAAAAHSyLK5crEeir7EkrxxXLk4AJyC5erkhA1y5ckE//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30" name="AutoShape 6" descr="data:image/jpeg;base64,/9j/4AAQSkZJRgABAQAAAQABAAD/2wCEAAkGBhIQERQUEhQUFBUWFBUUFRYUFRUVFxUXFxQVFRQUGBUXHSYeGBkkGRQUHy8gIycpLSwsFR4xNTAqNSYrLCkBCQoKDgwOGg8PGiklHyQqKSwsLCkpLCwsKSwsKSwsKSwsKSwsLCwsKiwsKSwsLCwsLCwpKSwsLCwsLCwsLCksKf/AABEIAMIBAwMBIgACEQEDEQH/xAAcAAABBQEBAQAAAAAAAAAAAAADAgQFBgcAAQj/xAA9EAABAwIDBgMGBQMDBAMAAAABAAIRAyEEEjEFBkFRYXEigZETMkKhsfAHFFLB0SNy4RZi8SQzgpIVwtL/xAAbAQABBQEBAAAAAAAAAAAAAAABAAIDBAUGB//EAC0RAAICAQQCAQMDBAMBAAAAAAABAhEDBBIhMQVBURMicQZhsRQykaFCgfAj/9oADAMBAAIRAxEAPwBgyijNopwyijMpJhKBp0UdlFGZRR2UULEAbRRm0E4ZSRW0khWReJ2JSqwajGujQkX9VIUsOAAAAANITltFGbRRsQ2bQRW0E5bSRW0kADUUEoUE7FJKFJIQz9ivRRT4UJTqjsh7uEd7JyTYrIj2C9/Lqx0tgfqd6f5TqnsemOE9yjtBZU/y69GG6K5MwTBo1voEUUxyRpAspYwZ/SfQrvyLv0n0KvApr0U0qQrKI7CHkfRBdh1oDqSC/DNOrR5gI7ULcUJ2HQzh1eamyaTvgHlb6JnW3dYdCR80NorKcaChtv7epYMD2gcXOnK1omY18leq+7rx7pDvkq/vDuwazYcMrhoXAlp6GPqDI+SW1hsz3E/iA02a1w8gPrP0TanvjVLgJZl4l4//AAJ+SVtjdapTMe4eAqXaf7aoEeRAUBitn1Gf9xhHXUHs4W+aibY5RXyWfD76tzRUp2/XTOYdy03H16KwYavTrNzU3Bw5j6HkVmlJxa4OYXNP6muII/wn2yto1adTNTIB4j4ah1h3AE8Db+VGQ2UWuS/uooLqKkqbczQYIkAwdRImCkuop4CM9iuT/wBiuSGnNpo7KSWymjspprJAbKSOykiMpozKSQhDKSM2kispozaSQgLaSM2kitpIzaSQgApIopI7aKkMLsubusOXFJKwWR1LDFxgAkqRw+xeLj5D+VJU6QaIAhLT0khtgqOGazQAIqS+oG6mFE4/emhSMZgTy/nkmyyRj2yTHhyZHUVZMLwuAVC2j+IwBOWIjzVaxn4hvdMEqpLWQXRrYfCaiffBrj8YwauHqm1TeCg1waXiSJHVYrW3tqHQ9tUyr7wOfGY8bW0PRQvWTfSNFfp2lcpG6neegDGbhP0/lK/1LQ/UsDqbxPGjj5hGp7yudIi/QnzJ6JLVTGZfDYsS3Sbr5N5bt6ifjCM3H03aOCwentx5A8bR5kj159OqLX2xXptEzGgcCfqE5aufwVo+LwZXtxZFZvAqA6ELiViezt+atOAXm3cnzurFs/8AEr9WnMp8dYn2iLJ4XPFWuTSUhzQVB4DfCjUiTCmKOJa8S0gq1HNGXTMvLpsuJ/eqGeM2FSqAgtAnWwIPcGyqW0/w/aJNOWf2Xb5sKvy8IUt2QW0YxjdyMtzSbUHE0yWO/wDX+FUNsbJ9i4ls5CSBOrf9p6r6LxOz2P4QeYVQ3p3T9o1xygmIn9Y/SeR5HgUHG+B6mROyHNqYek5uhptHYgZSPIgjyRn0lVN19qnCVzhaxIY4zScbQZgDpMQRwcOqur6aZHjhiapjD2a5OjTXJwBuarG+85o7kBCO38M0wagnoHH6BUOgQ1lQvqtLnFpBDW1XOcOJJOYX46KQxbaYDXVC5xJmG2mLeICI4WWbk1Uk+EaMdLH2y3DeXD5HPlxa2JIHPkCQSpTZeNZiKYfTmDIuIII1BCzits17Q4loEEEFocS65iw90RAsBoFZN0dvU2tdnkZnOceMXl3hnM0CeRRx6i3y+AZdMorjsujKaM2muw5DgHNILSAQRoQdCE5axXiiIbTR6VAkwAl06UmApfDYYMHVOSsa2CwuBDLm5+idL2EyrbUYxpJMFpgg6hGUkuxRi5OkOnvAElV7am+VGmDlcHHoZ+iqu9G/RktYbdFnmJ2k5xNzr9lZmbWO6gdX479Pyyffm4XwW3b2/T6h8LiOHkqnjNsVH/ETOv8ACjqtSUCCVT5k7kdR/TYsEduJUGxGIfmgn9l6HtcPCSCODoE9jKA9rmi9x1v9dEui8Ry7fxxPdT0q4Oe1Oq1Omlu7OAcTEEEevpxXjaJ5gHh181IUnB7IsSPdcOHG0aGdRZCrtInMARc5gYg9iB8zw6JJfBCvP7n96/IycyNZn5IHtINpCcVmEH9TQbkfvyXrsFIlvunnwnS+mqcWMnkMFLnhiMNizJzOMEQbZp8ipjDYsGWyHNIgdwOPIzHaR3ME+lbQyNQRflK8o1TmiY9IP3z4dEtvwZ2r0sMn/wBcbpr/AKJjEhhaXCYABBuQR36yPTumDa5BibSP5ClcG9r2OGWCIzsE6OMFwJ1GvONLyovEbPdYt8TYsZvYui2swAm7PkXjvJSS2ZJDyhtlzDYn1KsuyN9KjIv81RGPk3468U9bh3AEsc1w5AwfQoLE07RuZdVgnUJ1z8my7I/EKm6G1LSrfh8Y2oJaZXzhhse0cSrdsbfB9KMrpFrFPhqp43UujH1Xisc/uxcM2YpLmyobYm8lOuAMwzQJE8/sqalaePKpq0c3lwzxS2yRQN//AMPvzLDUoACoJOXmYvHcfsq9ujvGan/T15FZkgZrF4GoP+8fOO618qi7+7gfmf8AqMN4MQ2HWt7SNOz7WPkpnHf12RqXpivZrlSaH4hVabQyrQzVG+FxzFskHi2LHn1XKHc/hh2srlbFtzN9g0NeHAh4gTqCJMkn+FNbVqgexJFMvaZccxOYON8p89IELxpYbtbD4MENeWHKZnNodL38kr2ft3hnss9SffnLTi/hB68CsS9zSN5pLke7NxVSnRD3eKTIBABDJ1Fr9I1hdtFhbSIeRVeahzm7CwEjJOkiNNUPEGrUDmOd7NtJrJ9m/MWkCPZyDpy4WUiaeHqQMrScrdYbnbrrNzxjuouFbQL9skdm7fNBzaDYdlAtGjSZsZvr6q74Z7XtDmmQdFnPs3NrNc0sDSJcMuoggP6gGR6q+blNc+m6RDWvhvoJF+X79Ff0eSUpbH0UtVjiluRYMHhsok6lOkoBBxNYMaSVqt0ZyVugG0NoNpNJJWU72b3F5IaU73z3mLiWtKzzEVi5Yuo1Dm9q6O98J4hQX1ci5PK+ILtSgC6S9yHnhQxidLknSpBzhHd177OEhmOI6pVTGh+sAo7WzPnm299AK9SbRPRc2kANIPI3HqLj71QqtjITlmFcRMgyOEiPUXUyW1GFrcuGSuUqZ1O0kEH0J7y2D5kL386Q2CJB4uMtnmHR4T9wNU1OAfOmn6SD9LoxGU3LmzwJiPkSpDnMunjJ3GV/+/Yd06LXCWzBEWuB3yuJHcSkPwpblALS4gmzhfmCRBB7jynUVKmyZygnm0uafWP/AKrzE1W6EOMcCzMP/eWk94n6I9lGeGa4jyc17vdcCSOoLgDaTMS3UTPRd7BhaMjm+8RxuRBDdPPn6Lq2JaQGueYAB94SMwlo5kAEcON9E5oUYeIl1vFYAuFo8P6gYIvx5GE1hw6nJiaS6+AWHqOYczdZJGXxGTeMvEGLjW1k/ZiKbqZLAWho90GSx0kva08WwfDeSIFiEwrAAgtjxQRIiTAdBaeMcCDwtqh/mnUqzXG8mQDADhmksJ0kEhzSefVSKKojk9zbOx2Gb7SZhrhmlsnRoOaORN4QcE8E6gSDcmJIvrwItf6Kar7NIc2ZggFsgXa5jhcciCOxCrQaabgLtgkcuPLsmxa6LmHdqVsT5RLvwoLnAiDwPGRqCAYPlz4JDWkSdIgnpOkjzTjCYgEDMARGrTDgZ4X109EctB1Mgt94w03HI95j6whJKRf0vkcmlntk/jgPsjbjqbgWkTwP7LW929521mgON1g7CWmDqCQe4N1P7G20abhewUEZSxStHSazRY9Zj3Jcm+grwhV7dreRlZoBc3NwuJ9FYitjFkU1ZwefC8UtsiGxm6mErPc+pQpuc7VxFzaP2XKXhcrX1p/JDbMTq0HUmMbSaPZB19C6wEDMlN2kWsY9rnBhDhVFRrSWuPKLk9CFJGmTTEMab+9FxaNdAEjMxxDXx45jw2MfKf4XJ7ueuzo/Q1rYSmfZh73tfUZBcxrW52kQczYM2LbhSp2fhw1oLRrDNRZoLp6DWx6pjRwFT8y6q7xQS2mZGUMOrRFpmEunhnul2Zr4qjMHQYbEOaLcnT2T2/VjGhrSwJs2m3K9zhSa8PFWG5szYcLC5Ijoto2XgRQpMYPhaATpJ+J3mZKzb8O9ks/MFtN0tpOL3CW5Q6IAaBp4iD/491qT2yLGORC19JDbDd8/wZmqnbURcqm787f9kyBfgrRiqxZTJMTHlKx3fLahe8gn0TNZlcY0jR8Lo/6jPb6RWcfjC9xJ4qPe5Ee5N3lZcInpUqhGkJe5DJXpSXMKsUZ85WIJSM5SyEqg0EiU9MpzVh6FMRM6/XkhVHkfEfJLLNRw5cQg1aUfsh7KWXS45rmKYU7XeDMkmIEk24fuuZtF+rjMiJ4jTTl5IVNgFynVFg97tHT/ADon2kjOfiscnSR1Kvf3eE5sxkXn3iDy0PMor3ZwA0Fx+Ivyhp5QGgHjrPDUpu6YLRcE5iMs6A3mJ4lSuxdiVcR/2m5nCIBaYd56W+yipFHU6CeHr17I6tgSA3O1scIzSBrIl5mNbTqiYPCh0NbUbB8Lc5yz/sceF9CYI1CtbfwzxbvEGO6DwNN9TeBKja+6TqZIfTrB0hjpa2AZJBd+sWNwRHNSU2ZGT7uL/wBEdVw5MgifDD5INy05XyO8GE0oAubkebXb45zUnEENl3xUzOuosRxCetomiSIIs0uaW5Y+Ej1IvxieK8q5IALZdAGYEglsy1vmGugnQ2EIJ7HRUalB0C2A8hhpvBlhdF+BPjb1EEm3dNdr0QHTPGIkk6Agz2hPQcvjkHK5rZ/uIkaaEFhH93RL2pgXOccrS4ktiHNByhsaanXl8XRRdZPyWtHNxzWyI2fWLXWdANr6RxB8p14SpjZ0Gabi2mHTD5yhpjwwCLeUg5iLKNbRfTcC5j2Rxc0t1BEXEfXVPadZoYS3UBpAMRyAv7oJ4f3CxAT3yuC3qU3lv5Gm1Q72rpjqQIBMXMdSCUik+FLVmCq1k2zNPkWiJ6iI+aiWMtA5qKStHTeJ1n1obHw1wWfdPHinVaTeDN+B5gradnYwVWAjkvnvA1spBvMrU9xdtF3gcLcDIv5I6bJsnRD5rRJw+pFF7XLxctizjTKGCqx5a4AM4cLToY95R2LxHtpbSHipumC3LoQJZPYW1VywgoV3f03AkAHKIBE25c+CeOwcWa1o5zxHGCsR6Zp2a61K+DPsFtx7ifa+HxZWWMAxfiZOl+qf7TfUP9SgBJILjYZsoEmIEW+hUxi9hspQabBkLrhoGvO+h6qEwVCtUqljakkktg2JZWBboReJdfoFXhDdPaTOa22i7fhbg/6L6xF6rpJgDMQXFzoHMu9AFd0w2FgW0KLabdGNDR1ga+Zv5p+uiS2pIxskt02yH3mrltIxyWHbcr5nnuth34xAZSv2WK492ZxWNrJXOjuv01jSg5DB6C5yK8oDiooI6LNISwA8wfkvHHmvRZKDZn59FKUbEEBJIEJw0MHMn0QMh/56Iohk9w5p1A4QbHg7meqTUOoNiPuEBgjW6cOqhwgjt9nyRGuMl0AB4R0580enU+/og5QdJvbkASbX5aJdJwjrECPqfmk1aGQntlyWTdjd04ioC+cthxJN+AC2TZex2UW5GtYIiIBm0G/NVP8ADOl4Q7KTAJmL+XPstBNLNobT00MSBr11HHzU+GFqzl/L6iTyvH6BNqZTAN4sNLc8p5afugYjCiswh5IcRHhPukmQQdfO0xKe/lROkW4TwjryEdkJ1UtHhc0OB8VpiZiWyCLkGO6sba7MVPngqe3t3sZUolgZRrEAta94f7SHC7oBguCzbH7Ocx72VAWOuWyMobBBu13CW/P/AHW1faja7muLsX7JoGbwtbSEEkDxOLnRINlnO3/Zs8Rr06z9RkfnLiRHidEkX0kKPJz0ifbkyrbtX5K5VwuYHQOILXt4EtOcRzIBMdDy092q9op0qpaHEjLDgIteLi2p05JTQ6pHsxmLXAltyS1pM03a+IAuE/EJ7JQh2Gr0nM8dKqXtJMQJIIjp4jqqc+036f8AIcOJxmnL0+fw+CObi3NGZlUsB+AOf8hEEd147ajh7xa4aOAYGlzZBIzCO89E1rFugbHEkEEeVhCbOdP/AApdqOjlpYTj1/pfz2WprKZo1KjMzKYdLXFzXOBc0BxAETeLdlGMwVOJFYRp4mOF+VpukbKH9Gu3jkD+nhM+tkzZUM6qFe+QaDTyhOajJrn9vgeNgOIBzAcb3Vs3UxIL2gyIIIIsQehVPYbDnP8ACmNkYtzCMrcxmwUUnUrN/Ot2Bxl8G8UK8tB6L1Q2zcWfZMzROW8c1y0Fl4OClplbKLV3NxeFz1KbxDREsJzESLAESOCe7K3xczwYpp/vDSHDuzjPl2WgtakYnA06rctRocDzH0PBWJY/gqb37KjiN7sKQcuc6R4DeTrflAPn3THd40zjKTqdMtBeZB+HwuMAEmBJB+kK9YPYtCkAGU2tAdmECfFcAybk34p27AsdUbUIlzQ4NPLNE/T5lRrAlJSHrLSof4XijQgYY3I6I6t+iuVTfrDh1O4lYxjaXiIHNbnvfhy+iYHQxw6rGce80nmAJ+aw9ZaycI7n9PZZLC1BWyEr0HN94ETpIiU0IKkcZiTUieH2UzLUyD4OicZzjclTG7l616W9q8ZSlS2is4O6R41EbEX+7cPNKFNJcEFIfLC6AubA15JTauXh63nsFz14ylKktFKcJIcyIgzwvGg10nVejCiNL2uPl56JNMRx4evDnyTinV/3cAOgkCTz8gP8sTsZW3houe6W9VSgGNf/ANseEXEiwWnbI3ko1WiDlJvcjVYJ+YIdqJEfq7d04o7Xqt0c4QDodB+90YZJ45WuijqPHYtV7pn0I7GMHiLmxEzN+qrG8m0acXe1rbuJJIDr5stjIJ8tDGiyN28jjqZnn92TGttMkmbSdTMDy4wpnqHLiirDwscD3vIPtrbbe6QXOcJ4udFtIk94lNPzubK3INNTM9JkxoBFh56qOc8kCY56Aa66JZokiY6n/k9lGm0XssY5JpVSHTnmi7PTcabho5hLXdYI1HNOtl1hUqEn4wW1RzzD3x349SoloMkmR3MDqO6VTBZUDtC0zl0MW58/8oZI748FPU6NTg9r+70N8TQc0lpA8Li0mNTP36IciIi/P6qRx1YVHvcAQHHNB+ttOPqmNSCeQga66fyn265LmONxW5UwmFrObIaR4gQdNDr5r00whNRVGy/hxpcr2EYFL7HHjHkoql9VNbEZLxaL9f3UD7L2XiDNPwJ/pt7L1HwFH+m3svVbSZw8pLcyaaiNCG1GC0zAFtSwEhqIEhHB+VzT1j1TwqOxjCWGNYt34I+zsYK1JrxxF+hFnD1lFdAYnadHNScAJMGFim8+Bc1xLgJ6LdCFn+/WxZBICoazFa3I6LwOr+jm2v2ZK9qGWp3iaRBKauCzIs9IlTVgS2UVjLJDyl0Xp76K0I1M4hCcnDkF6EWPyRBhhJgBOThsoupHAYZjGySC4/JNsW6fX7+ia57nRiyzbp0uhrkHnfWPKEG3Ex5a9EqUJz+CniOaaQVtR3EkzreZ+/2SnGRx/wCP2T7ZwpCl4yJJMSdI0Tao0H3ST8052gQcZcUMi7L4tNRw/fj/ACEkOJhs6G08JT+jsh7zOn3yS62xwxpMyQJTrRWnH7hg6mZLYuDB6QYKWKkNgGOPOenTihPb2++aXTqDp3SJKUVbCe1tebR29Emq8GZudL20EDS2kBDeSPM9Jt80kydOUI2BJPlHj3m2nl14JOUzPX0S6dHMLgzeOuh+k6JLZ++3+EX0Ngt0vwc1t0UBJc3/AD98kRuv3CjkXsSCUwrPuzhiXi0qu4enJELQ9ytlkkGFFFbpUDyGZYsLZfcFhoptHRep23RctZYTzh57YFqK1BaUVpVgrhWpYKE1EBQAL1UBszHflsY+g8wyqc9OeD/ib5/UdVPgqu757LNSkKjPfpnMCNbXSuuRy+C1OTHamCFVhBTHdPeIYul4rVGQHj6OHQ/VTThCU4poMJPHK12jEN6diGk82VXexbvvLsFtdhIF1kG2Nlmk9wymx1WHmxvHI9I8T5NajHsf9xAPakaJw5qE9qYnZtTx1yhTayQ5wSIXFqckRPJKj38yRAmyU6tKbubCWxusp21FFwV9CnIRubJbnpbacuEC6cuBk0Suz9isd7xB6TCmMPsJg0yqIwlZ1PWCnR3ky/B80PqJ8IoTjkf9rJk4RjRdwUPtSqwNMST98Ezr7bc7QQOpTCo8u1Pl/lKyTFp5dyYI0CD4SD208k39kcwBIbeJOgM624J5VeGtA6X7/wAIeGoZiSdAnJk7S9gTFsxOhHa1vmhhkG331RsS2+qQNPv74I2CGL2glB02mJsCdBNiZOmuvRDDYJm/a/8AyNV7C9a1NslWJJtr2JF0ZreH+F41ieYLCFxACZKRZ2qKtj7YmAL3jute3b2WKTA4i8QOgtb5Ks7n7vu954EDvJV4DxoOFlc0mL/kzivMa76kvpw6QbOuQwxctI5zg8aUQFNWPRmuSCOAUsILXIjXIDQzSucwEEHikApYcgIzjbGHqbOxQq0rNJkcjOrT0V/2HtynjKQeyx+JvFp5H+UHbOym4mkWO8jyKzWhWrbOxPEQYI4PbyTVLbw+iVfev3NdcFXN49221mkgXT/Ye8lHGN8Jhw95psR16hSLxCGTGpKmSafPPBNSjwzBtsbHNJ5HHkoZ7IW9bV3epV5OUBxETGqzTeHdN9J9mEjmNFiZcMsXfR6B4/zcM0an2UtwQ3J9iMI5pMiE2dTQjI2pJSVoRSaHWNjwnj0XtRgHELwiENzZUqZWnB9g3OXjHkGV7C6Eb9FdwbHOI2hIHXVBp31QyF6HEcUkkuERRxtO2Hsj4Sg063CZPrEo2CxOWQUqHyd8INiMOBoUJuJsGgcZPVCxGIzH5pFMpUO74HWIp3Am8T2n7+aCKfJeEyuATbJIwdUe+zI4L1oRGuJtwT3Z+yH1D4RN0G/gEsix8zA4fCl58I8let1N2S6HFsAayPon+7u6GUB1QBW2nDRAEKzh07b3SOX8l5fdePEEpUwxsDRLpU47DRJaziVV96N7gwGlRMu0c4fD0HVasYpfg5RtyZNYneihTcWueJFjxXLOqWyarxmg3vxXJf1EfgP04/JpLKiOyoo9lRHZUQASDHorXJgyqjtqpAoeByUHJs2oiNegKhwCofePd5mKZyeNCpIPSw5Bq0FcGOv9rhaupa9psRZXnd38QGVIZiIY7TP8J7/pPy7KW21sGlimw4AO4OAuFme29g1cK7xCW8HDRMUnD8EqqfD7NjsRLT1sg1qYcIcJWS7F3vr4WzTmZxY648uSvmyN+8NiIDj7N/6X29HaFPqM+hVKDGu3NyGVgckA/P1VDx259WibiYWwe0adChVXNNnAHuqWTSRbtcGxpPMZcL55RhT9nHP4hCaYrCZHQtpxu72Hq8gVAbU3Ez+4QVUlgyROhw+bwzkt3BlhYklqt2M3Jqt4FRVXd+o3go6ku0a8dVgyf2yRC5V5lUi/ZTxwKQdnP5FKx1wfsjyxJNJSQ2a/ki09ivPAo7iNrHVtkS2iSiCnCsGF3YqHRpUtg9xKjokQnfdLpFaWq0+LuSKdTpFxgDX5lSNHYdQugtK0HZ247aZBJgqew2zKVPRoJ5m5T46fJJ8mTm85HHxj5KPsfchzoLhA6q67O2JSoAQASpBrSdAllrWiXFXsenjE53V+Ry539zEtBOi9rVmUW5nkCOJUFtXfWlTltLxu6e6PP+FS9pbXq1zL3E8gNB2Cs3GHZn7ZP8E3vBvk6rLKUtboXaF3bkEx3f2E6u4Od7g+aXsPdt1Uh9SzeR1KuNNrWDK0QAo7c3z0G1HhBadNrQABYLkH2i5SbURjVtVGbWUY2qisrIhJRlZGbWUWysjNqoCJRtZGbXUU2sitrpCJQVkQVFFDEpYxiQiUFRDxNBlVpa8BwPNR/wCeXf8AyCTCVTeDcEiX4e41yH9lScRRcwkOBBHArXztNRe1aFDECKjQeuh9VE4fBLHI12Z7gd5K9D3HmP0uuP8ACm8P+Ibvjb5i4THam6hbJpOkcjr6quYnDuYYcCE3fJdktQkaBQ3wY/iPonjNuA6OWVEpTMY9ujj6oqafYfpv0zWRtY8wfNeOxwOrQfJZfT3grN4z3TmlvZUGoB8yELixVJGhl9I6sHouFOh+gKit3zPFp8nfyljfTo5LbEd9TIvn/Jem0qH6AnFN1MaMHos+/wBZnk5d/rN3I+qKjEDnkfz/AJNJZieQARBiDzCzP/WVTgPUpDt6q54gdgnXBETjNmpfmG8XJviN48PR95wnlMn0CyyrtSq/3nuPnH0QQ5HfFdIb9N+2X3H/AIicKTJ6usPRVvH7drV/feSP0iw9ExweAqVTDGk9Yt6qz7M3M41nf+Lf3Ka8kpcINRiQODwj6phjST9Fbtkbrtpw6r4ncuAUthsPTpNhjQB0SnVUlj9sjlKwpdGiC+ohuqoT6qlGBfaLk19ouRDQ0CI1cuSEwzEVpXLkABAUoFcuSCj0lIJXLkgiCUJ7ly5JiAvcUCo4rlyA4Z1HHmobagkFcuUUx8SsVNUErlyiLIhySuXJBPCuC5ckI9CK1eLkgMM1FauXIjQrVKbBpNdUGYA9wCvVyQyfRoNFgAAAAHSyLK5crEeir7EkrxxXLk4AJyC5erkhA1y5ckE//9k="/>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32" name="AutoShape 8" descr="data:image/jpeg;base64,/9j/4AAQSkZJRgABAQAAAQABAAD/2wCEAAkGBxQTEhUUExQUFhQXGBgXFxgXGBgXHBcYFxwXFxocHBccHCggGBolHBQXITEhJSkrLi4uFx8zODMsNygtLisBCgoKDg0OGxAQGywkHyQsLCwsLC8sLyw0LCwsLCwsLCwsNCwsLCwsLSwsLCwsLCwsLCwsLCwsLCwsLCwsLCwsLP/AABEIAMoA+gMBIgACEQEDEQH/xAAcAAAABwEBAAAAAAAAAAAAAAABAgMEBQYHAAj/xABEEAABAwMBBQQHBgMGBQUAAAABAAIRAwQhMQUSQVFhBnGBkRMiMqGxwdEHQlLh8PEUYoIjM0NTcpIVJESiwjRzk6Oy/8QAGgEAAwEBAQEAAAAAAAAAAAAAAAECAwQFBv/EAC0RAAICAQQAAwcEAwAAAAAAAAABAhEDBBIhMRNBUQUiMmGRobFCgcHwFHGS/9oADAMBAAIRAxEAPwC/mmg3E8axD6PyTIGjKKH0aeimh9CkAybR48kqKWE49FAlcxpQMaNYuDMp4Ka408xxQAz3EG7opClZPJ0gdU4/gGj2nJbkPkhtzK70cqbikOEnrn4of4wDRoU70PayHbau4NcfApVllUmd08OCkHbRKS/4i4zBCh5oorYxH+Bqfh+H1QfwD/wn3I7toP4IP+Iu/Wn7qP8AIiPw2FdaO/CUgaDhqHDwKdjaTkcbVPEAq1mQtjGbWoRTT0bUY7VqUa+i7p+vJUsiZLi0RxprvRqR/hB913mk6tqeWFakhDNwRWsTl1Jd6KEwEGtXOZxS5po24mAz3EZjEu6mhDECGzmJMhPH00QU8IAbBDuJYs4Iu4gB2KaE0sJ46khdSxCQhm2klfRYTinTwu3EANfRojaPJO/RzPLmgqV2t01UuSRSVhWW0D1lzq7G6DKaVrgnioe/2sykJqOAIzAySuXNqFDs3xYZTdJE1UvXHRNatfQkiOMrPtsfaDGKLY5E5VO2j2lrVCS57unTwXJLUSn8K/g9XF7Jn3Npfc1Tae3LdjmudVJLCSGtnUyOGD4lRVx9oFID1GEjqQ3v4FZTVvXEZkzKR9Jx3jJ4D5lKMMnm6/vzs7P8LTxXNv8AvyNEuPtGfvQymwAzlxcfgQmVbt9cSY3B3N+qozXlxxJUnZ2YIlw4Z6csKnhXm39Qx4oJ/Aicqdubk6vGvAAY8Aub23uR98eIVedQiccYGDP0Ratr5RrA+AUvDFd39TVzxrh41/yWlnb+uNQw94PyUhadvnH2qQMciR8ZWcCUdr3DRxTeH0bKeLBLuC/Bq9DtrQfh+8w+cfruUxb7YpVI3KjO44PkYysS3ieaXa6oBvAnVTsmubMJ6HTy+G19zdqdyRo5O6O13DXIWFWXaq4pRBJjhorjsntm18CoC0/rgtFmlH4l/J5s/Z8/08mqUNo036xKcehB0MqkWt21wlhBHTh+akbbajmcZC6cefg4J4mnRZvRIfRJCw2oyoNcqSaAuqM1LoxcWhk6iUUU4KkDTQejVEke9qKymn7qPRd6FMCPdTyu3DyUgKUrjRQAoWod1GhDCQwgYk3e5GqO4DxTK+uIwFEpUNI65uOAUbVrxk+KJcXAaCT4rMu1HbH0k06TsSQcRJGCuHNm28Ls79JpJZpUuie7T9tG0wWUiC7n9PqszvNpVKrvWcdU0uLo5OvUhMzMb3lzJPADxWEcbk90+We9DwtLGo/Ulq1kWM3iZxxnHJR7rgziPL5ILi9e4FriS6ckEaaxA4z14JuJGpWqj6lvImrXIrXuXOOdMYExgROZ1ifFIE5R55SUpGJ0PXP7+K0SRz5cjS91WxzsuqA6DiS0d2evQn3Je9rSC1sO5EHAHUag+LhyKh6pM8fBOWUag9hp3TxIAP5cVLhzZlsmsinu480umS1C7aKJD2kvBMOB4wCJPjxSFaswEAFz3xJc2InlmBGdc6JKjaupjfcIBIAJOD58dU82jasaYJEfdLcyO4pbUnTMpK57Y5Gr5r+/gj21w/2hB5hJh+6dJStWmxkS/d7x8xiE3F40aHe6R80KPp0dsckHXPP5HVOuH4JIEjUE48BjKTr3nADA54SFO4kycDkEldXO86YxOn5pqKD3oK7sUfVQtrJkXZwI6IzmkahVtQRyPsmtm7eqUnSCfNaBsXtIyrAdh/DkZ+BWYWFp6Qeq9gd+F2J8U5o7zHcj5rCcKfukSjiz2pdmyUqxBlpiFZti7Y3vVdqsr7P7bJhjz3HTP0Vop1t0gjEeKeLK7/J4+o0zxun+xp1OpKOq/sLaW+IOoRe1vaQ2lNpazfe+Q0nDREe0dZzpxg6L0oStHA1RYlyyF3bW8ne9KNcNDGAe9unDWfnpvZ7aRuLenVLd1zgd4ci0lp8JHvVkj9GhcuQAELnOgTyXBJ3BwBzI92fkhgJOdAJKgq1aSSpTatSGKr7Vutyk53JpPjwXLklSbNsUbdFX7b9ow0OpMMkEb8c+Sy6tWGeZ18U12hfvqVXPJJJOURoXLDHT3Ptn0eCli2RRI2dux7S6o4tbkBxLY3hwiZ4HhwTe6vAd1jRLW8ROTzzkfkkPQA5nA0nh+iUo1oBAdgTk4Pu49y0SVnNLA735ZWlzQgHnlATm3pTmCek6ppUqA7xZJDe6YMmYnTGoTnZlzJ4Yk55RkK9rNIaiEuIsXuKjIhoMzyAjyORqiU6OfWlojLiCeExgHJ/UI4YXu9UwOBM5PIRqcH8k9oUDAFSHuxu0xmeOZMRAknTGVMpULKskq8Pjnl/ILRqUGmJMxhz/AFRwyAJMETiJ8Us95AnPslxJyIEAY0yc+IyUxqPY+rLyIbDfVMtIAyJESNcj81JV3t9GXsLS1sAtwMCIgcvjnGUn6m2LDO7vgh9pXIG7JEaHcBPDrxjXgkKu1cNZD9zUSM8tes8Oic1DVO6c7kw3TAMGBxA0j3JHcpGS4xzkmZ0/qOJVe72zh1mOSfiNvjqg19TO4x2d08zJ4kGYHA+4pg1uU9dX35a1stblsEgcRxEk8u4otJgHttInSQQhJ1yVpG5Y7l3b8vmA1wEZMcdE6p0GmDrM+HfzxB/ZRvpw15lstH4p+RBUls+qHtJGGNJj2nAEiA4wJ+6MxjE6qtr7N46nFupyELxjW6Ag/ryXVgSMghw5p5flu417twzwDgTHDu+9g5EdVHXN+ajt7dDdBgnQY49ylxbL8dKe1K0wASE8oVQ4bp80x3pRmNjMj4qWrRopQg7Y/p3Ja4dPetD7ObU9IwA5c33hZlUfKmOzm0PR1AsZqveQ9RjWWDj9DWNk3m5UaZ1+H6Kt23dni6tXM+9G8w8nt07pyO4lZ6yrgcsQtH7P1t6k09AunBI+bzRoyS3s3VqjadNsuOAOvy0PcAStn2NYChRp0gZ3GwT+Jxy4+JJPimWw9g06D6tRuX1HvdJ+6HEndHIfQclMldpznSulFXSgAZSFw7Le8/Aozim97UjdPJw98t/8glLoENNv4YO8KgdurzctnZ1gfNaNtejv0XAaxI8MrLO3XrW365Lh1PwnfoFeWP8AsyTdkkjKMcLtCcfFEe5I+gvaBTretBcWjmAT4RxUheWbJLA41HbhdhplmQPWBjdyR5qOouhwPIgjwR6dw5ry9riHGc8c6pteh5+ow5cnUuPQavoPdkxOmAB10A0ypm22A+nT9JUaQCRAJ3cEa66aE9+Uwo3DmjBIcN3ddJ3m7uRumfV04LnvfUfLi57zxcSSfEmVq5ix6dppknQv6TWmm70pbvB4cxwbumHAgNIgghw5Ru8Uzur8kFrA5jT7Uu3nP6OeAJH8sAd5ym3ozpp3mPiuq04MSD1Cizp2Dpl2TALKX+2P/wAwnmzrwb392yIkmCYjj6xPKVESivqxmCe5TVmm9Y1b6LXXe0SHN1A69xIPED3YMqEu7KcyT/NrPeV1jtOWtBILec+s0cZAzHf4Je53YJaSQNY0M4BI4a+9S7i6E8kMkeGhGztCxriXNDehBPCPVmYz17krWqO9Fv70jLcECSZj4aYMFMruszG7MwJwGjQaAEz3yJ5JhUdyWkU32c+ScoY3G/oh5dXDIAc4kuAne0ADQCdPanQjnnijU6dB1IN9I2m8bph/pXF/t75ltLdaTvNjJHqanVJWbWZDxIcIxw4c8cNOSSfZmcaDTOI8ea0jJLg8RYZKe2fBwq43WlsNcS1zsPGIiRgtMDXQjhvGStlJOpngnVnbhxgnd5fTXCU2uz0cON42wGnmhaYKNcUS06GOoj90kx8qDvjJOh1TfJjSUSnX3HZ4FJAwguaW9BU0rp9FylLbce0arsmvvUWunURPQLUeyTT6Bp5hZB2epH0FJoySYHUkwPitw2XbejpNbyARp0eFqvia+Ys13xPxR2vRKbZE+Pnn5ozV3Lo4w4QroXSmIQe7wTK59YGeOO7l9UvVfiOf6KaXD8LLI/IEPbCvvsE66HvGCqB9oGzCynUDRggvYdYjJHhyVms7zcf0Ov1UvtCyZXpljtDoeR5hYzjvjRthyeHJM8yVLdpp75DjBAO6AIzu5A+YPDxb3WzC1hqNlzOcRu/6sqc7c9m6lncOBaQ05a4aOb0PlIVZtryrSMtcQDq05aR3FYRvy+h6sseZLdilafKsJSYyCXPaIbMZJJ1DRugiT1IGslJAg/qV11W33E7rR8sAYjTTTToisC2dUaYJZJczJGlYsIH9tTyBM74LSeHsQY6FPKGzaYcP+YY0fiG67/tDp93HRV+q53Awnmx53g0sBEmXnelu8IbmYHrDEggyZlFcWx5tQ8SbS6JOtSp6emD9YPo3DgAZLgCOmvgmr7Rm6SKg3hq0yJEfdOZ5RjVDdueQ6W7rQWhrYJJPrS6QIjnn7wgHMMWukgFwaJAJMnd6kDJ7lCReDVxy49z7/ZidR0LqDS87rWuJ5AT7gnFrtHcwKdJxnWozfPPQmOWIStDa9Qbx9WSIw0MAgzIayGz3iBykCNKSQnOUpcdA0bSuHB26AQfVJaxsObkcPWyRO8DOiWt7Qu9WrWjdyYaSABnhhoAnkBPVIVNovMxAk549wBdJAE6BOtiXvoqjmPM06jCHEOwHagyYzw8UpzdccmMsPhJzhHk5lKnvbm7ImAZBHCTOJHyKaXZobw3X50iSc4g70RA4549ILCoZ00xwAwNJjUrqTS0hzSJGZmI6ziP2Qo83ZwzwZFJzlN8+Q7bRG8IO83BxrunOnDCkL+0YKm9Qc0MiGtdUa58cZjAzMCZ803tn7suqTDmuG8TMunBnvGqcWBbU9pwYBJcdcDkOJnEcZCi+T0cUY5ElLml9RtVtiSWgAvaJIGcamSJEgESOGmqPShs7zdBmfDOmhOOi69LWsilWa474cIbUY+MkbwLd0ajAcctCjbm5c54LpIiNQIPdywr2tmMsmVZE0vd6r+Q9U5MGRw/bguAQAI7VLPRhGghbCcWDnb7d3XuB+IXOoxrjoVcfs17I1LurvwW0m+0/5Dm74cest2qQZXGEXKXRfPs92IXuFV/s08CR7T+J8JPiei0WuYEc0FpbMo0w1oDWtEAfrimFS83qkctfot4QUI0fN5J75WSVMpSE3plLjRaRZmw0rpQBAtSSPecnu+P7JpdOS4Ptd4+CbXa559jRA7RqkZGqk9g7cxuu/b8vgofaqiQ4gyDBWadMo0XbOyKF5RNKs0OYdObTzaeBWGdtuwVxZS4A1rbMVAMsHKo0ez/q07phadsbb5bAOnL6fRW20vWVBgz0+qpqMjp0+ryYHxyvQ8m+jCTc1eg+1P2W2tzL6H/L1Tn1RNNx608R3tI1mCsn7S9g720k1KRewf4lKXtjmYEt/qAUOLR7GLV4cq44foyqUqRc4NESeZgc9U6FkYLTGHTI46cdSMadE1a4jI+S51Zx4nOcY11wEc+Ry6vBlyvamlH7kvWug1sPc12AQxjBGZ9p29AiODTM8FGVTvmd0AJNqcUao3gXDGAYA7pggiUuPI00+gxYnuS5Eqtu0aGccufwQ29FpBl0QJiCSfkMwJPPipR5oOADar2R/m02lvfvMk8dN06a8FF1GgEgGQCYMESOcahFnUoR8lQUnuCIH8MowCdUWH4n80m0jRQlLoQZbk+KCpbwpB8QQJ3pGenL8+iQc3vRZo8SQkCWkQQC3QtPzHeguKznuLnElxMknijOHy/NEhDYlBeQluIQxPKlMbojlnofpoiMt3GIBJJgACSTyA4lLcN4kuRGEZhgiNcdcq6dnfsvvrmHPaLemfvVQd6OlLXz3VrfZT7PrSyhzW+krD/FqQSD/KNGa8M9SrUGziza/Fj4XLM+7JfZvVui2rdsFvRGRTaN19XjLpywHHXkBqtks7WnQptZTa1jGiA0CAAjXF21nHKhbm/LzA8+QWqioni5tRPM/e69BfaV/wAB+35qJtXQ4JSoEiwZCTZmkWa3OE5YmVponjVSIYK7e6riV0LZdEkXR+8krlqNbHJSlZuFhLsaKvtRihA6Z6K0bRoyqvXbuvWL7KQEwn1nfObkE/MfVMX8+aBroyldDLjs/tHwdnqOHeFP2m0adQeq4LN2OB+qcMqOGRnuwVqpiotG3Ow9hdyatuwPOfSU/wCzcTzLmxvf1SqDtn7DwSTa3RHJlZs//YyIH9JVltdt1Gfe8HfVS9v2nP32Y5hVcWXHLkjwmYnf/ZXtOj/gtqjnSqNP/a7dcfJQN1sK5pf3tvXZH4qb2jzIhemqPaGi770HqnlLaFN2jx5pOCZ1YtfOHDVnkkFHjC9YV7OhU9unSf8A6mNd8QmL+ylg7W0tf/ipj5KfCZ1R9qR84/c8usJCWp1i32TB5jgvSx7EbOP/AEdv/sCM3sXs8f8AR23jTafil4TLXtWC/SzzTQpOd7ImOXmhNB87u6d7lmfLVeoKHZ2zpiG21s0a4pUx8k+pimz2Q1vcAPgn4JMva/pE8yWfZW9rYp2lc9SxzR/udA96s2yfsov3iKjaFEHUveXvaOgpy3PU+S3Kpf0xq4JpW27TGmVSxpHPP2nll0kijbH+xy3ZBr1qlU8Q0Cm35u8iFeNj9nrW0H9hRp08QXAS4jq8y4+JUfddpY5BQd32lc6d2T7gmlFHJk1GXJ8UmXevfsbxlV3a3atjJAMn8LclVS6uqj/adA5BQu1Np07dhc4gdeP5lPdZlVFpZtwua99UtY1uSJmB15mcABWGnRDRHHj1XmLb/aGpcv1LWD2Wz7z1+C3zsT2qp39u1wI9MwBtZnFro9oD8DtQe8ahEotKxpk5VSbBlHqOQ2Ld5364KRk7atwnTUlRbhLtCpEM5wRA1FrnKLJ/RWy6EQdKvFSDxx4qVc2VX9oSD1GVM7MuQ9g9/QrOa8xIbXdBVbatrxV4rUlE39nPBYSRSKU08P0ERwTy+tCwzwTMrNlCQqluRnontrdh2h7wmjmqPuKZGWkg8xhJMC0NcCuFIcJHcqzb7dLMVRI/E3XxH0U5Z7QZUEscD3HTw1V2FDzcPMHv/XVFDOnkUZr0oCqsAG1nDRzx4pRt5VGlRyLC7dTsBUX9b/MK431b/MKT3UG6iwoVN3U/GfNJuqOOrnHxXQuRYxIudwHmSk303xl8dyXc5Mbm464RYCPoxnj1PFJ1KgA5KN2lt2nT4ieACp+3Nu1ag9Q7o58VUYtiJvtF2sp0RAO8/kPnyCzPa21Klw/eee5vBv65pCvMmZJ4k5Se6t4xSEwid7L2lVt6gq0XuZUbo5vwI0I6HCb7iO2mqFRv/YntYL+hvEBtZhDajRpJ0c3iGmDrpBGdTfNlW8ZWGfYTTc69qxO56L1uUhzd35+a9D0KUBYSjTHYoxqUaEACCs6AqSJEXHJKMuphHWoFdv6M6FR1hWNJ+fZJz06qx16Kg7yhCTRJZKTw4JOrQUBsraXoyGuPq8Dy6dys9N4cFi40UQN/s8OGiqO0dnOpkkaLS30VH3ezw4ZCylEpMzRruaB9OVY9qdnSJLPJQFWi5pgg+KyaaGRF5aSoatbOaZaSCOIwVa3AFNbi1BQnQyKte0FdmDDx/MM+Y+il7fta2PXa5vdke7PuURc7PTF9sQqVDLzb9oqDvvt8cH3p+y/pnRw81mpZzCAUxyQOjUP4pnMI38SzmFmLRyLh4lAWcy7zKYUaZUvqbRlwHeQo287T0GffBPT1vgqGbYHMJO4tiBomgolds9ugAdxrj3+qPr7lT73tXc1sb243k36n8kltGkYKi2u3ZkY6LfHGJLHtKqdSSTz1PmnfpJEKNbcMPGEJqzoRHetGSJ3VIThM4T9+4B6zxPIZ/bxT/ZOwLm5/9Na1Ht/zHDdYO+o4hg8SmgZCMpk54J1aWL7h4pUGl5MTj9QOqumyuwNPeAuLgVnz/c2h3gOj7gjcZmQQwOK1nsn2UZRaN2kymODWyY73GXOPUlTJ0ML9mPZEWNANMGq/1qjhxPADoPqr4AiUKMBLKUSztE0dUkot1cTIHj9EFEq0hC7NEoAk2Ao8KgGtRkphdUJClHBN6g5IIKje28EhLbL2yaJDX5ZoDqR+Sl7y1kTCgbyz5qGii7Wt014BBBHRLlizWzvqlBxLMtnLTp+RVv2P2ip1cTDuLTr+YUDJZ9uCo692Kx+oUux4KNCTimOyg7Q7KOGWGRy4+ag6+znsPrNPiFrJakqtq1wggFZvF6D3GQvt+ibVbCVqtz2epO0Edyjq3Zb8JB7x81m8bHaMwqbLPJNn7KdwC05/Z54+7PcUQ7JI1Y7yRtZVmajZLuRTilsZ3JaENngfdRxaD8KNrHZSKOxDySlXYcjRXhtv/Kh/hSdGnyVULcY/t3s24SQFTLvZ9RjsAg9B8uK9Iv2O933PNNz2KD/b3B3CVcW0KzzS6u8e1Spu6lkfAhO9nVqjj/ZWVOo7/wBp9T3SvS1n2DtGkE02uPUA+5WG12dTpiGMa0dAAtVJ+hLo8+7E2Jth+aVrQtp++Leixw7iWkhXSw+zi6rEOvrqrV/lLjuj+kYWsBoQwi2xWQWx+zVG3ADGjCmmUwEpCQubprBLjCEguxYmFF3d/vHdYe8j5JCvcuq49lvvKUoWkDirSEFtqcCE+phEZTTmFQHBG3kDUGUCCkIu4jlcQgQhVpyoy6tJUwAUD6YQBTLyx1xlQd1ZEZGCMyMEd3VaHXtZ6qIvdnzwUNDK/s/tRXokB49I3ycB8/HPVW7ZPaijWw18O/CcHy4+Eqp3ez9VXLywIP6wp6GbSysDxSgKxqx25c0NKhcBwf6w89fIqx7P7fxirTcOrfW9xgj3osDQ10Ku2Xa23qRFVoPJ3qn3xKmqd606FADiEG6iiqEYOCKADcHJB6MckaUMooAu4F26jSglOgOhdC7eRXVQEUAZDCY3e1aVP23tb3kD46qHu+2NFvsbzz0EDzMe5AFmTe5vWUxLnADqqZX7R16vsxTHT1j5nHuSNC0e8y4uJPEyUDonrntAXGKTT/qOPIa+aTt7ZzzvOJJ6/TgEawsIHNS9GhCpIBK3oQnTWo9NqUa2FQggahlC4oA1AgAhCGECACLgEZ+iK1AgxRQJQtRxogYlCJUpSlhr+uq4/RAiHvLIFQ11sjorY8JOqMJUMoVzscRooi42WQNFotwwcgoq6YI0HkpcUMz/APhCMGUmHPp+y5zf9Li34FWm9aJ0Ci7po5D9Ss6oY3o7fum6Vnf1brviCVIUu2V03Usd3tPyIUPcjCRKLHRZWdvK/FlPw3vqlm9va3+W3/cfoqm4aoaenn8EWFFqPbytwps8yUk/ttc8BSHg4/8Akq3x8EswZRYUTDu092//ABAO5o+cpsbyu/2qlQ/1EDyGEFs0e/5qXs2DkOKaVgR1ts0k6fr6qYtdjExhTNqwYwFLW7RIwFaihWRdnsiAMKXoWgCd0wlGjRVQhNtIDglWtXDRC3RMAFxCMEU6oEA4LghKKUADCKjhAgD/2Q=="/>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TextBox 9"/>
          <p:cNvSpPr txBox="1"/>
          <p:nvPr/>
        </p:nvSpPr>
        <p:spPr>
          <a:xfrm rot="1620467">
            <a:off x="6019799" y="2898298"/>
            <a:ext cx="2133600" cy="369332"/>
          </a:xfrm>
          <a:prstGeom prst="rect">
            <a:avLst/>
          </a:prstGeom>
          <a:noFill/>
        </p:spPr>
        <p:txBody>
          <a:bodyPr wrap="square" rtlCol="0">
            <a:spAutoFit/>
          </a:bodyPr>
          <a:lstStyle/>
          <a:p>
            <a:endParaRPr lang="en-US" dirty="0">
              <a:solidFill>
                <a:prstClr val="black"/>
              </a:solidFill>
            </a:endParaRPr>
          </a:p>
        </p:txBody>
      </p:sp>
      <p:pic>
        <p:nvPicPr>
          <p:cNvPr id="6" name="Picture 6" descr="http://everydayrussian.com/wp-content/uploads/2012/02/Hvorost-deep-fried-pastries-9.jpg"/>
          <p:cNvPicPr>
            <a:picLocks noChangeAspect="1" noChangeArrowheads="1"/>
          </p:cNvPicPr>
          <p:nvPr/>
        </p:nvPicPr>
        <p:blipFill>
          <a:blip r:embed="rId3" cstate="print"/>
          <a:srcRect/>
          <a:stretch>
            <a:fillRect/>
          </a:stretch>
        </p:blipFill>
        <p:spPr bwMode="auto">
          <a:xfrm>
            <a:off x="2976853" y="3794120"/>
            <a:ext cx="2540000" cy="1905000"/>
          </a:xfrm>
          <a:prstGeom prst="rect">
            <a:avLst/>
          </a:prstGeom>
          <a:noFill/>
        </p:spPr>
      </p:pic>
      <p:sp>
        <p:nvSpPr>
          <p:cNvPr id="14" name="TextBox 13"/>
          <p:cNvSpPr txBox="1"/>
          <p:nvPr/>
        </p:nvSpPr>
        <p:spPr>
          <a:xfrm>
            <a:off x="1831975" y="6324601"/>
            <a:ext cx="5254625" cy="646331"/>
          </a:xfrm>
          <a:prstGeom prst="rect">
            <a:avLst/>
          </a:prstGeom>
          <a:noFill/>
        </p:spPr>
        <p:txBody>
          <a:bodyPr wrap="square" rtlCol="0">
            <a:spAutoFit/>
          </a:bodyPr>
          <a:lstStyle/>
          <a:p>
            <a:r>
              <a:rPr lang="en-US" dirty="0" err="1">
                <a:solidFill>
                  <a:prstClr val="black"/>
                </a:solidFill>
              </a:rPr>
              <a:t>Hvorost</a:t>
            </a:r>
            <a:r>
              <a:rPr lang="en-US" dirty="0">
                <a:solidFill>
                  <a:prstClr val="black"/>
                </a:solidFill>
              </a:rPr>
              <a:t>, fried pastries</a:t>
            </a:r>
          </a:p>
          <a:p>
            <a:endParaRPr lang="en-US" dirty="0">
              <a:solidFill>
                <a:prstClr val="black"/>
              </a:solidFill>
            </a:endParaRPr>
          </a:p>
        </p:txBody>
      </p:sp>
      <p:pic>
        <p:nvPicPr>
          <p:cNvPr id="17" name="irc_mi" descr="https://encrypted-tbn3.gstatic.com/images?q=tbn:ANd9GcQVE7WgjKRrlLT7Nz8bnG837LjX5XU1G-Lksc0qEK92npFCV3sr"/>
          <p:cNvPicPr/>
          <p:nvPr/>
        </p:nvPicPr>
        <p:blipFill>
          <a:blip r:embed="rId4">
            <a:extLst>
              <a:ext uri="{28A0092B-C50C-407E-A947-70E740481C1C}">
                <a14:useLocalDpi xmlns:a14="http://schemas.microsoft.com/office/drawing/2010/main" val="0"/>
              </a:ext>
            </a:extLst>
          </a:blip>
          <a:srcRect/>
          <a:stretch>
            <a:fillRect/>
          </a:stretch>
        </p:blipFill>
        <p:spPr bwMode="auto">
          <a:xfrm>
            <a:off x="4138763" y="1426508"/>
            <a:ext cx="2989110" cy="2065990"/>
          </a:xfrm>
          <a:prstGeom prst="rect">
            <a:avLst/>
          </a:prstGeom>
          <a:noFill/>
          <a:ln>
            <a:noFill/>
          </a:ln>
        </p:spPr>
      </p:pic>
      <p:pic>
        <p:nvPicPr>
          <p:cNvPr id="18" name="Picture 17" descr="Food of Russia"/>
          <p:cNvPicPr/>
          <p:nvPr/>
        </p:nvPicPr>
        <p:blipFill>
          <a:blip r:embed="rId5">
            <a:extLst>
              <a:ext uri="{28A0092B-C50C-407E-A947-70E740481C1C}">
                <a14:useLocalDpi xmlns:a14="http://schemas.microsoft.com/office/drawing/2010/main" val="0"/>
              </a:ext>
            </a:extLst>
          </a:blip>
          <a:srcRect/>
          <a:stretch>
            <a:fillRect/>
          </a:stretch>
        </p:blipFill>
        <p:spPr bwMode="auto">
          <a:xfrm>
            <a:off x="8120918" y="1558923"/>
            <a:ext cx="2571750" cy="1933575"/>
          </a:xfrm>
          <a:prstGeom prst="rect">
            <a:avLst/>
          </a:prstGeom>
          <a:noFill/>
          <a:ln>
            <a:noFill/>
          </a:ln>
        </p:spPr>
      </p:pic>
      <p:pic>
        <p:nvPicPr>
          <p:cNvPr id="4" name="Picture 2" descr="russian cuisine: russian starters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0168" y="3690007"/>
            <a:ext cx="4762500" cy="2676525"/>
          </a:xfrm>
          <a:prstGeom prst="rect">
            <a:avLst/>
          </a:prstGeom>
          <a:noFill/>
          <a:extLst>
            <a:ext uri="{909E8E84-426E-40DD-AFC4-6F175D3DCCD1}">
              <a14:hiddenFill xmlns:a14="http://schemas.microsoft.com/office/drawing/2010/main">
                <a:solidFill>
                  <a:srgbClr val="FFFFFF"/>
                </a:solidFill>
              </a14:hiddenFill>
            </a:ext>
          </a:extLst>
        </p:spPr>
      </p:pic>
      <p:sp>
        <p:nvSpPr>
          <p:cNvPr id="15" name="Shape 32"/>
          <p:cNvSpPr/>
          <p:nvPr/>
        </p:nvSpPr>
        <p:spPr>
          <a:xfrm>
            <a:off x="-47991" y="4805412"/>
            <a:ext cx="2619375" cy="1743075"/>
          </a:xfrm>
          <a:prstGeom prst="rect">
            <a:avLst/>
          </a:prstGeom>
          <a:blipFill>
            <a:blip r:embed="rId7"/>
            <a:stretch>
              <a:fillRect/>
            </a:stretch>
          </a:blipFill>
          <a:ln>
            <a:noFill/>
          </a:ln>
        </p:spPr>
      </p:sp>
    </p:spTree>
    <p:extLst>
      <p:ext uri="{BB962C8B-B14F-4D97-AF65-F5344CB8AC3E}">
        <p14:creationId xmlns:p14="http://schemas.microsoft.com/office/powerpoint/2010/main" val="33336959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r>
              <a:rPr lang="en-US" dirty="0"/>
              <a:t>Blini</a:t>
            </a:r>
          </a:p>
        </p:txBody>
      </p:sp>
      <p:sp>
        <p:nvSpPr>
          <p:cNvPr id="3" name="Content Placeholder 2"/>
          <p:cNvSpPr>
            <a:spLocks noGrp="1"/>
          </p:cNvSpPr>
          <p:nvPr>
            <p:ph idx="1"/>
          </p:nvPr>
        </p:nvSpPr>
        <p:spPr>
          <a:xfrm>
            <a:off x="1981200" y="1600201"/>
            <a:ext cx="8229600" cy="1752600"/>
          </a:xfrm>
          <a:solidFill>
            <a:schemeClr val="bg1">
              <a:alpha val="50000"/>
            </a:schemeClr>
          </a:solidFill>
        </p:spPr>
        <p:txBody>
          <a:bodyPr/>
          <a:lstStyle/>
          <a:p>
            <a:r>
              <a:rPr lang="en-US" dirty="0" smtClean="0"/>
              <a:t>Similar to pancakes</a:t>
            </a:r>
          </a:p>
          <a:p>
            <a:r>
              <a:rPr lang="en-US" dirty="0" smtClean="0"/>
              <a:t>Served with jam, cheese, onions, or chocolate</a:t>
            </a:r>
            <a:endParaRPr lang="en-US" dirty="0"/>
          </a:p>
        </p:txBody>
      </p:sp>
    </p:spTree>
    <p:extLst>
      <p:ext uri="{BB962C8B-B14F-4D97-AF65-F5344CB8AC3E}">
        <p14:creationId xmlns:p14="http://schemas.microsoft.com/office/powerpoint/2010/main" val="8992135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hape 41"/>
          <p:cNvSpPr/>
          <p:nvPr/>
        </p:nvSpPr>
        <p:spPr>
          <a:xfrm>
            <a:off x="609600" y="185738"/>
            <a:ext cx="10706100" cy="5851526"/>
          </a:xfrm>
          <a:prstGeom prst="rect">
            <a:avLst/>
          </a:prstGeom>
          <a:blipFill>
            <a:blip r:embed="rId2"/>
            <a:stretch>
              <a:fillRect/>
            </a:stretch>
          </a:blipFill>
          <a:ln>
            <a:noFill/>
          </a:ln>
        </p:spPr>
        <p:txBody>
          <a:bodyPr/>
          <a:lstStyle/>
          <a:p>
            <a:r>
              <a:rPr lang="en-US" sz="4800" b="1" dirty="0" err="1">
                <a:solidFill>
                  <a:schemeClr val="bg2"/>
                </a:solidFill>
              </a:rPr>
              <a:t>Kholodets</a:t>
            </a:r>
            <a:endParaRPr lang="en-US" sz="4800" b="1" dirty="0">
              <a:solidFill>
                <a:schemeClr val="bg2"/>
              </a:solidFill>
            </a:endParaRPr>
          </a:p>
          <a:p>
            <a:endParaRPr lang="en-US" dirty="0"/>
          </a:p>
        </p:txBody>
      </p:sp>
      <p:sp>
        <p:nvSpPr>
          <p:cNvPr id="5" name="TextBox 4"/>
          <p:cNvSpPr txBox="1"/>
          <p:nvPr/>
        </p:nvSpPr>
        <p:spPr>
          <a:xfrm>
            <a:off x="5537200" y="952500"/>
            <a:ext cx="184731" cy="646331"/>
          </a:xfrm>
          <a:prstGeom prst="rect">
            <a:avLst/>
          </a:prstGeom>
          <a:noFill/>
        </p:spPr>
        <p:txBody>
          <a:bodyPr wrap="none" rtlCol="0">
            <a:spAutoFit/>
          </a:bodyPr>
          <a:lstStyle/>
          <a:p>
            <a:endParaRPr lang="en-US" sz="3600" dirty="0">
              <a:solidFill>
                <a:schemeClr val="bg2"/>
              </a:solidFill>
            </a:endParaRPr>
          </a:p>
        </p:txBody>
      </p:sp>
    </p:spTree>
    <p:extLst>
      <p:ext uri="{BB962C8B-B14F-4D97-AF65-F5344CB8AC3E}">
        <p14:creationId xmlns:p14="http://schemas.microsoft.com/office/powerpoint/2010/main" val="3396067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Antonovka</a:t>
            </a:r>
            <a:r>
              <a:rPr lang="en-US" dirty="0" smtClean="0"/>
              <a:t>  Apples</a:t>
            </a:r>
            <a:endParaRPr lang="en-US" dirty="0"/>
          </a:p>
        </p:txBody>
      </p:sp>
      <p:pic>
        <p:nvPicPr>
          <p:cNvPr id="4" name="Picture 2"/>
          <p:cNvPicPr>
            <a:picLocks noGrp="1" noChangeAspect="1" noChangeArrowheads="1"/>
          </p:cNvPicPr>
          <p:nvPr>
            <p:ph idx="4294967295"/>
          </p:nvPr>
        </p:nvPicPr>
        <p:blipFill>
          <a:blip r:embed="rId2" cstate="print"/>
          <a:srcRect/>
          <a:stretch>
            <a:fillRect/>
          </a:stretch>
        </p:blipFill>
        <p:spPr bwMode="auto">
          <a:xfrm>
            <a:off x="2133600" y="1524000"/>
            <a:ext cx="8001000" cy="4572000"/>
          </a:xfrm>
          <a:prstGeom prst="rect">
            <a:avLst/>
          </a:prstGeom>
          <a:noFill/>
          <a:ln w="9525">
            <a:noFill/>
            <a:miter lim="800000"/>
            <a:headEnd/>
            <a:tailEnd/>
          </a:ln>
        </p:spPr>
      </p:pic>
    </p:spTree>
    <p:extLst>
      <p:ext uri="{BB962C8B-B14F-4D97-AF65-F5344CB8AC3E}">
        <p14:creationId xmlns:p14="http://schemas.microsoft.com/office/powerpoint/2010/main" val="571363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49500" y="2603501"/>
            <a:ext cx="6045200" cy="830997"/>
          </a:xfrm>
          <a:prstGeom prst="rect">
            <a:avLst/>
          </a:prstGeom>
          <a:noFill/>
        </p:spPr>
        <p:txBody>
          <a:bodyPr wrap="square" rtlCol="0">
            <a:spAutoFit/>
          </a:bodyPr>
          <a:lstStyle/>
          <a:p>
            <a:r>
              <a:rPr lang="en-US" sz="4800" dirty="0" smtClean="0">
                <a:effectLst>
                  <a:outerShdw blurRad="38100" dist="38100" dir="2700000" algn="tl">
                    <a:srgbClr val="000000">
                      <a:alpha val="43137"/>
                    </a:srgbClr>
                  </a:outerShdw>
                </a:effectLst>
              </a:rPr>
              <a:t>     UNIQUE FOODS</a:t>
            </a:r>
            <a:endParaRPr lang="en-US" sz="4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02478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r>
              <a:rPr lang="en-US" dirty="0" smtClean="0"/>
              <a:t>Borscht</a:t>
            </a:r>
            <a:endParaRPr lang="en-US" dirty="0"/>
          </a:p>
        </p:txBody>
      </p:sp>
      <p:sp>
        <p:nvSpPr>
          <p:cNvPr id="4" name="TextBox 3"/>
          <p:cNvSpPr txBox="1"/>
          <p:nvPr/>
        </p:nvSpPr>
        <p:spPr>
          <a:xfrm>
            <a:off x="1981200" y="1828800"/>
            <a:ext cx="8229600" cy="1077218"/>
          </a:xfrm>
          <a:prstGeom prst="rect">
            <a:avLst/>
          </a:prstGeom>
          <a:solidFill>
            <a:schemeClr val="bg1">
              <a:alpha val="50000"/>
            </a:schemeClr>
          </a:solidFill>
        </p:spPr>
        <p:txBody>
          <a:bodyPr wrap="square" rtlCol="0">
            <a:spAutoFit/>
          </a:bodyPr>
          <a:lstStyle/>
          <a:p>
            <a:pPr>
              <a:buFont typeface="Arial" pitchFamily="34" charset="0"/>
              <a:buChar char="•"/>
            </a:pPr>
            <a:r>
              <a:rPr lang="en-US" sz="3200" dirty="0">
                <a:solidFill>
                  <a:prstClr val="black"/>
                </a:solidFill>
              </a:rPr>
              <a:t>Beet soup full of meat and vegetables</a:t>
            </a:r>
          </a:p>
          <a:p>
            <a:pPr>
              <a:buFont typeface="Arial" pitchFamily="34" charset="0"/>
              <a:buChar char="•"/>
            </a:pPr>
            <a:r>
              <a:rPr lang="en-US" sz="3200" dirty="0">
                <a:solidFill>
                  <a:prstClr val="black"/>
                </a:solidFill>
              </a:rPr>
              <a:t>Usually topped with sour cream</a:t>
            </a:r>
            <a:r>
              <a:rPr lang="en-US" dirty="0">
                <a:solidFill>
                  <a:prstClr val="black"/>
                </a:solidFill>
              </a:rPr>
              <a:t> </a:t>
            </a:r>
          </a:p>
        </p:txBody>
      </p:sp>
    </p:spTree>
    <p:extLst>
      <p:ext uri="{BB962C8B-B14F-4D97-AF65-F5344CB8AC3E}">
        <p14:creationId xmlns:p14="http://schemas.microsoft.com/office/powerpoint/2010/main" val="19224664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r>
              <a:rPr lang="en-US" dirty="0"/>
              <a:t>Pelmeni</a:t>
            </a:r>
          </a:p>
        </p:txBody>
      </p:sp>
      <p:sp>
        <p:nvSpPr>
          <p:cNvPr id="3" name="Content Placeholder 2"/>
          <p:cNvSpPr>
            <a:spLocks noGrp="1"/>
          </p:cNvSpPr>
          <p:nvPr>
            <p:ph idx="1"/>
          </p:nvPr>
        </p:nvSpPr>
        <p:spPr>
          <a:xfrm>
            <a:off x="1981200" y="1600201"/>
            <a:ext cx="8229600" cy="2362200"/>
          </a:xfrm>
          <a:solidFill>
            <a:schemeClr val="bg1">
              <a:alpha val="50000"/>
            </a:schemeClr>
          </a:solidFill>
        </p:spPr>
        <p:txBody>
          <a:bodyPr/>
          <a:lstStyle/>
          <a:p>
            <a:r>
              <a:rPr lang="en-US" dirty="0" smtClean="0"/>
              <a:t>Pastry Dumplings with Meat Balls</a:t>
            </a:r>
          </a:p>
          <a:p>
            <a:r>
              <a:rPr lang="en-US" dirty="0" smtClean="0"/>
              <a:t>Can be served alone...</a:t>
            </a:r>
          </a:p>
          <a:p>
            <a:r>
              <a:rPr lang="en-US" dirty="0" smtClean="0"/>
              <a:t>... or can be served with butter, sour cream, or soup broth. </a:t>
            </a:r>
          </a:p>
          <a:p>
            <a:pPr>
              <a:buNone/>
            </a:pPr>
            <a:endParaRPr lang="en-US" dirty="0" smtClean="0"/>
          </a:p>
          <a:p>
            <a:endParaRPr lang="en-US" dirty="0"/>
          </a:p>
        </p:txBody>
      </p:sp>
    </p:spTree>
    <p:extLst>
      <p:ext uri="{BB962C8B-B14F-4D97-AF65-F5344CB8AC3E}">
        <p14:creationId xmlns:p14="http://schemas.microsoft.com/office/powerpoint/2010/main" val="26940389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50000"/>
            </a:schemeClr>
          </a:solidFill>
        </p:spPr>
        <p:txBody>
          <a:bodyPr/>
          <a:lstStyle/>
          <a:p>
            <a:r>
              <a:rPr lang="en-US" dirty="0"/>
              <a:t>Pirozhki</a:t>
            </a:r>
          </a:p>
        </p:txBody>
      </p:sp>
      <p:sp>
        <p:nvSpPr>
          <p:cNvPr id="3" name="Content Placeholder 2"/>
          <p:cNvSpPr>
            <a:spLocks noGrp="1"/>
          </p:cNvSpPr>
          <p:nvPr>
            <p:ph idx="1"/>
          </p:nvPr>
        </p:nvSpPr>
        <p:spPr>
          <a:xfrm>
            <a:off x="1981200" y="1600201"/>
            <a:ext cx="8229600" cy="1143000"/>
          </a:xfrm>
          <a:solidFill>
            <a:schemeClr val="bg1">
              <a:alpha val="50000"/>
            </a:schemeClr>
          </a:solidFill>
        </p:spPr>
        <p:txBody>
          <a:bodyPr/>
          <a:lstStyle/>
          <a:p>
            <a:r>
              <a:rPr lang="en-US" dirty="0" smtClean="0"/>
              <a:t>Pastries with meat, cheese, potatoes, and cabbage.</a:t>
            </a:r>
            <a:endParaRPr lang="en-US" dirty="0"/>
          </a:p>
        </p:txBody>
      </p:sp>
    </p:spTree>
    <p:extLst>
      <p:ext uri="{BB962C8B-B14F-4D97-AF65-F5344CB8AC3E}">
        <p14:creationId xmlns:p14="http://schemas.microsoft.com/office/powerpoint/2010/main" val="253079336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Batang"/>
        <a:ea typeface=""/>
        <a:cs typeface=""/>
      </a:majorFont>
      <a:minorFont>
        <a:latin typeface="Batan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291</Words>
  <Application>Microsoft Office PowerPoint</Application>
  <PresentationFormat>Widescreen</PresentationFormat>
  <Paragraphs>42</Paragraphs>
  <Slides>19</Slides>
  <Notes>0</Notes>
  <HiddenSlides>0</HiddenSlides>
  <MMClips>0</MMClips>
  <ScaleCrop>false</ScaleCrop>
  <HeadingPairs>
    <vt:vector size="6" baseType="variant">
      <vt:variant>
        <vt:lpstr>Fonts Used</vt:lpstr>
      </vt:variant>
      <vt:variant>
        <vt:i4>5</vt:i4>
      </vt:variant>
      <vt:variant>
        <vt:lpstr>Theme</vt:lpstr>
      </vt:variant>
      <vt:variant>
        <vt:i4>12</vt:i4>
      </vt:variant>
      <vt:variant>
        <vt:lpstr>Slide Titles</vt:lpstr>
      </vt:variant>
      <vt:variant>
        <vt:i4>19</vt:i4>
      </vt:variant>
    </vt:vector>
  </HeadingPairs>
  <TitlesOfParts>
    <vt:vector size="36" baseType="lpstr">
      <vt:lpstr>Batang</vt:lpstr>
      <vt:lpstr>Arial</vt:lpstr>
      <vt:lpstr>Calibri</vt:lpstr>
      <vt:lpstr>DejaVu Sans</vt:lpstr>
      <vt:lpstr>StarSymbol</vt:lpstr>
      <vt:lpstr>2_Office Theme</vt:lpstr>
      <vt:lpstr>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12_Office Theme</vt:lpstr>
      <vt:lpstr>PowerPoint Presentation</vt:lpstr>
      <vt:lpstr>Russian Common Foods</vt:lpstr>
      <vt:lpstr>Blini</vt:lpstr>
      <vt:lpstr>PowerPoint Presentation</vt:lpstr>
      <vt:lpstr>Antonovka  Apples</vt:lpstr>
      <vt:lpstr>PowerPoint Presentation</vt:lpstr>
      <vt:lpstr>Borscht</vt:lpstr>
      <vt:lpstr>Pelmeni</vt:lpstr>
      <vt:lpstr>Pirozhki</vt:lpstr>
      <vt:lpstr>Caviar</vt:lpstr>
      <vt:lpstr>PowerPoint Presentation</vt:lpstr>
      <vt:lpstr>PowerPoint Presentation</vt:lpstr>
      <vt:lpstr>Obed (Lunch)</vt:lpstr>
      <vt:lpstr>Uzhin (Dinner)</vt:lpstr>
      <vt:lpstr>Famous Dishes</vt:lpstr>
      <vt:lpstr>Cooking Equipment</vt:lpstr>
      <vt:lpstr>This pig is usually made on special occasions like holidays and birthday parties. They take the whole head of a pig and then stuff it with sweet meats and then make nice treats on the side. </vt:lpstr>
      <vt:lpstr>Count Paul Stroganoff</vt:lpstr>
      <vt:lpstr>Origin of Beef Stroganoff</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Sulkey, Sandra</dc:creator>
  <cp:lastModifiedBy>Sulkey, Sandra</cp:lastModifiedBy>
  <cp:revision>6</cp:revision>
  <dcterms:created xsi:type="dcterms:W3CDTF">2013-09-10T18:37:36Z</dcterms:created>
  <dcterms:modified xsi:type="dcterms:W3CDTF">2013-11-04T20:32:37Z</dcterms:modified>
</cp:coreProperties>
</file>